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5" r:id="rId3"/>
  </p:sldMasterIdLst>
  <p:notesMasterIdLst>
    <p:notesMasterId r:id="rId35"/>
  </p:notesMasterIdLst>
  <p:sldIdLst>
    <p:sldId id="616" r:id="rId4"/>
    <p:sldId id="300" r:id="rId5"/>
    <p:sldId id="553" r:id="rId6"/>
    <p:sldId id="608" r:id="rId7"/>
    <p:sldId id="302" r:id="rId8"/>
    <p:sldId id="617" r:id="rId9"/>
    <p:sldId id="656" r:id="rId10"/>
    <p:sldId id="655" r:id="rId11"/>
    <p:sldId id="260" r:id="rId12"/>
    <p:sldId id="404" r:id="rId13"/>
    <p:sldId id="403" r:id="rId14"/>
    <p:sldId id="405" r:id="rId15"/>
    <p:sldId id="629" r:id="rId16"/>
    <p:sldId id="298" r:id="rId17"/>
    <p:sldId id="557" r:id="rId18"/>
    <p:sldId id="618" r:id="rId19"/>
    <p:sldId id="581" r:id="rId20"/>
    <p:sldId id="301" r:id="rId21"/>
    <p:sldId id="619" r:id="rId22"/>
    <p:sldId id="620" r:id="rId23"/>
    <p:sldId id="628" r:id="rId24"/>
    <p:sldId id="624" r:id="rId25"/>
    <p:sldId id="299" r:id="rId26"/>
    <p:sldId id="627" r:id="rId27"/>
    <p:sldId id="621" r:id="rId28"/>
    <p:sldId id="630" r:id="rId29"/>
    <p:sldId id="622" r:id="rId30"/>
    <p:sldId id="623" r:id="rId31"/>
    <p:sldId id="626" r:id="rId32"/>
    <p:sldId id="577" r:id="rId33"/>
    <p:sldId id="32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FF00"/>
    <a:srgbClr val="3D2561"/>
    <a:srgbClr val="FFFFFF"/>
    <a:srgbClr val="006666"/>
    <a:srgbClr val="EF7A76"/>
    <a:srgbClr val="E6E6E6"/>
    <a:srgbClr val="00CC99"/>
    <a:srgbClr val="993366"/>
    <a:srgbClr val="FFFF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18"/>
    <p:restoredTop sz="94674"/>
  </p:normalViewPr>
  <p:slideViewPr>
    <p:cSldViewPr snapToGrid="0">
      <p:cViewPr varScale="1">
        <p:scale>
          <a:sx n="103" d="100"/>
          <a:sy n="103" d="100"/>
        </p:scale>
        <p:origin x="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90DCE-161C-B246-B118-8CD860298BE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721CF-BAC6-6048-8B9D-801C414C9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2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737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07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072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407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3318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1627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379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736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737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32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379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439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470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0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810E3-0EF7-41DD-BE5D-2905B82A03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0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325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0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810E3-0EF7-41DD-BE5D-2905B82A03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0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094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7328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314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47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072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11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B7B0-41DB-6B7B-B2C9-2143792E8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C403A4-0DA8-DEC5-D4FD-ACDC28559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7BDC4-F0DA-72C9-2DB4-1FB9FF511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E63BD-E03D-3CE1-6AE2-48DF171EF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006F2-0EA1-9881-46F6-DDEF2ACF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8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2D7D-EE64-147D-7E44-489815561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49CA9-B4DD-9BEF-76EB-1DACAB88C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C32B3-22E4-1B46-EEF2-2045805B1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8AB8E-2931-867E-1085-D61455DA3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DF9C6-874F-79FC-8F16-E3795BAB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7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FB8508-175F-74F7-9729-21DCA4E49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9E51B-A55A-46D8-E742-D4B63712C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3E289-44A0-F198-9FDD-ED28E9EC2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4859F-4627-66DD-3342-D17BE9339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F7400-AA59-92A6-92B5-DCD125D52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35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1"/>
            </a:gs>
            <a:gs pos="100000">
              <a:schemeClr val="dk1"/>
            </a:gs>
          </a:gsLst>
          <a:lin ang="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6327633" y="0"/>
            <a:ext cx="5875155" cy="6858000"/>
          </a:xfrm>
          <a:custGeom>
            <a:avLst/>
            <a:gdLst/>
            <a:ahLst/>
            <a:cxnLst/>
            <a:rect l="l" t="t" r="r" b="b"/>
            <a:pathLst>
              <a:path w="6228079" h="6858000" extrusionOk="0">
                <a:moveTo>
                  <a:pt x="0" y="0"/>
                </a:moveTo>
                <a:cubicBezTo>
                  <a:pt x="1192022" y="1180275"/>
                  <a:pt x="1930400" y="2817749"/>
                  <a:pt x="1930400" y="4627690"/>
                </a:cubicBezTo>
                <a:cubicBezTo>
                  <a:pt x="1931225" y="5388331"/>
                  <a:pt x="1798574" y="6143219"/>
                  <a:pt x="1538478" y="6858000"/>
                </a:cubicBezTo>
                <a:lnTo>
                  <a:pt x="6228080" y="6858000"/>
                </a:lnTo>
                <a:lnTo>
                  <a:pt x="6228080" y="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72000">
                <a:schemeClr val="accent3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6543880" y="0"/>
            <a:ext cx="5658491" cy="6858000"/>
          </a:xfrm>
          <a:custGeom>
            <a:avLst/>
            <a:gdLst/>
            <a:ahLst/>
            <a:cxnLst/>
            <a:rect l="l" t="t" r="r" b="b"/>
            <a:pathLst>
              <a:path w="5998400" h="6858000" extrusionOk="0">
                <a:moveTo>
                  <a:pt x="2752407" y="0"/>
                </a:moveTo>
                <a:cubicBezTo>
                  <a:pt x="2856294" y="466997"/>
                  <a:pt x="2908554" y="943991"/>
                  <a:pt x="2908300" y="1422400"/>
                </a:cubicBezTo>
                <a:cubicBezTo>
                  <a:pt x="2908300" y="3686239"/>
                  <a:pt x="1753171" y="5680139"/>
                  <a:pt x="0" y="6847206"/>
                </a:cubicBezTo>
                <a:lnTo>
                  <a:pt x="0" y="6858000"/>
                </a:lnTo>
                <a:lnTo>
                  <a:pt x="5998401" y="6858000"/>
                </a:lnTo>
                <a:lnTo>
                  <a:pt x="5998401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601496" y="1"/>
            <a:ext cx="3596915" cy="4807839"/>
          </a:xfrm>
          <a:custGeom>
            <a:avLst/>
            <a:gdLst/>
            <a:ahLst/>
            <a:cxnLst/>
            <a:rect l="l" t="t" r="r" b="b"/>
            <a:pathLst>
              <a:path w="3812984" h="4807839" extrusionOk="0">
                <a:moveTo>
                  <a:pt x="3812984" y="4807839"/>
                </a:moveTo>
                <a:lnTo>
                  <a:pt x="3812984" y="0"/>
                </a:lnTo>
                <a:lnTo>
                  <a:pt x="0" y="0"/>
                </a:lnTo>
                <a:cubicBezTo>
                  <a:pt x="1961959" y="853313"/>
                  <a:pt x="3421634" y="2644648"/>
                  <a:pt x="3812984" y="4807839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71500" dist="19050" dir="108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038800" y="2655767"/>
            <a:ext cx="74368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175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bg>
      <p:bgPr>
        <a:gradFill>
          <a:gsLst>
            <a:gs pos="0">
              <a:schemeClr val="accent2"/>
            </a:gs>
            <a:gs pos="72000">
              <a:schemeClr val="accent3"/>
            </a:gs>
            <a:gs pos="100000">
              <a:schemeClr val="accent3"/>
            </a:gs>
          </a:gsLst>
          <a:lin ang="5400700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4" name="Google Shape;74;p11"/>
          <p:cNvSpPr/>
          <p:nvPr/>
        </p:nvSpPr>
        <p:spPr>
          <a:xfrm>
            <a:off x="9622675" y="0"/>
            <a:ext cx="2569336" cy="68580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1"/>
          <p:cNvSpPr/>
          <p:nvPr/>
        </p:nvSpPr>
        <p:spPr>
          <a:xfrm>
            <a:off x="9822127" y="0"/>
            <a:ext cx="2369883" cy="68580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1"/>
          <p:cNvSpPr/>
          <p:nvPr/>
        </p:nvSpPr>
        <p:spPr>
          <a:xfrm>
            <a:off x="10353938" y="1"/>
            <a:ext cx="1838069" cy="1858772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1"/>
          <p:cNvSpPr/>
          <p:nvPr/>
        </p:nvSpPr>
        <p:spPr>
          <a:xfrm rot="10800000">
            <a:off x="8" y="0"/>
            <a:ext cx="2569336" cy="6858000"/>
          </a:xfrm>
          <a:custGeom>
            <a:avLst/>
            <a:gdLst/>
            <a:ahLst/>
            <a:cxnLst/>
            <a:rect l="l" t="t" r="r" b="b"/>
            <a:pathLst>
              <a:path w="2569336" h="6858000" extrusionOk="0">
                <a:moveTo>
                  <a:pt x="1256538" y="0"/>
                </a:moveTo>
                <a:cubicBezTo>
                  <a:pt x="1569466" y="775024"/>
                  <a:pt x="1729804" y="1603165"/>
                  <a:pt x="1728788" y="2438972"/>
                </a:cubicBezTo>
                <a:cubicBezTo>
                  <a:pt x="1728788" y="4144582"/>
                  <a:pt x="1073023" y="5696966"/>
                  <a:pt x="0" y="6858000"/>
                </a:cubicBezTo>
                <a:lnTo>
                  <a:pt x="2569337" y="6858000"/>
                </a:lnTo>
                <a:lnTo>
                  <a:pt x="2569337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/>
          <p:nvPr/>
        </p:nvSpPr>
        <p:spPr>
          <a:xfrm rot="10800000">
            <a:off x="9" y="0"/>
            <a:ext cx="2369883" cy="6858000"/>
          </a:xfrm>
          <a:custGeom>
            <a:avLst/>
            <a:gdLst/>
            <a:ahLst/>
            <a:cxnLst/>
            <a:rect l="l" t="t" r="r" b="b"/>
            <a:pathLst>
              <a:path w="2369883" h="6858000" extrusionOk="0">
                <a:moveTo>
                  <a:pt x="0" y="0"/>
                </a:moveTo>
                <a:cubicBezTo>
                  <a:pt x="1144905" y="1173671"/>
                  <a:pt x="1850327" y="2777998"/>
                  <a:pt x="1850327" y="4547172"/>
                </a:cubicBezTo>
                <a:cubicBezTo>
                  <a:pt x="1851215" y="5336680"/>
                  <a:pt x="1708277" y="6119749"/>
                  <a:pt x="1428432" y="6858000"/>
                </a:cubicBezTo>
                <a:lnTo>
                  <a:pt x="2369883" y="6858000"/>
                </a:lnTo>
                <a:lnTo>
                  <a:pt x="2369883" y="0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1"/>
          <p:cNvSpPr/>
          <p:nvPr/>
        </p:nvSpPr>
        <p:spPr>
          <a:xfrm rot="10800000">
            <a:off x="13" y="4999229"/>
            <a:ext cx="1838071" cy="1858772"/>
          </a:xfrm>
          <a:custGeom>
            <a:avLst/>
            <a:gdLst/>
            <a:ahLst/>
            <a:cxnLst/>
            <a:rect l="l" t="t" r="r" b="b"/>
            <a:pathLst>
              <a:path w="1838070" h="1858772" extrusionOk="0">
                <a:moveTo>
                  <a:pt x="1838071" y="1858772"/>
                </a:moveTo>
                <a:lnTo>
                  <a:pt x="1838071" y="0"/>
                </a:lnTo>
                <a:lnTo>
                  <a:pt x="0" y="0"/>
                </a:lnTo>
                <a:cubicBezTo>
                  <a:pt x="731393" y="489734"/>
                  <a:pt x="1356551" y="1121924"/>
                  <a:pt x="1838071" y="1858772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084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6E7538-8235-3889-31C7-56198071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9E47-943B-465B-8272-32B5814E40D7}" type="datetimeFigureOut">
              <a:rPr lang="en-ID" smtClean="0"/>
              <a:t>21/10/2022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A8244-2191-BD1E-DC36-0F4CCA46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25384-77EC-591E-37E3-A9F64318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2FBD3-F9E8-4DEA-9B8B-3ED75D98DA4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814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1326633" y="5367067"/>
            <a:ext cx="95388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558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90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0173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uFillTx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uFillTx/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uFillTx/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548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164B3A-2BB0-1FC0-034A-AE69B7A45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DC3B-226C-D04A-A52A-26387B1ADFB3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A60FC-50F9-7E10-A81B-28D7E5B8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AC0D5-E58E-22E8-5235-E5DAF759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0733D-E73A-5B46-B630-02CC497CE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2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94F4-D8C7-6331-5545-D970FB78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01325-36A1-6BDA-DA52-63912943E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EDB4A-B66B-A2E9-2FB2-A5C58748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1FDFB-2E99-1290-0560-2C8441265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1ACA4-D50E-7728-5BD4-4B18E169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1ABB7-16B6-22F0-26C8-E1E1D17E0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A09DD-2FF0-8926-A465-3753A5E9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203BA-B7A4-B584-883C-0ABE25230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6716C-3823-E277-9684-A2956F3A1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F8571-26D0-ED23-5242-C3979B4E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1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C98B-4551-BF29-521E-0764232A6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1A7C5-9C18-8EE8-0ACA-0F8946F4D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0CBA2-D7A7-5253-A69C-6242E4A1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E08E0-36EC-8618-D2A3-E63D9479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76A02-CD18-47CC-A893-798486CD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9194E-35C9-3DBE-223D-A65B74151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6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F961A-9689-D8E2-D62E-017F6136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26522-5344-BD4B-4D19-15B11F747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EFB52-38AA-012C-7DD9-6C05E972C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4379E-047C-3668-F00E-61DCE443E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890DF1-764E-6BB1-0D1B-98320CC737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5E8ACD-C9AC-9B00-6678-E224D565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0D4082-27C5-4F51-38B6-289ABA45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FF53DB-2A47-7F3D-797A-273299E7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7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9B431-0602-BA9E-0B0C-22CC4A0F9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FC4B23-CCA9-248B-0FC8-A52105488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EA2CE-B0CB-D12B-DF70-FB195586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60D08-8377-1E8C-C8A2-88788C9B9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4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0DBBC-2106-47D6-53F7-73689FC6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991ED4-0795-36B1-1085-EA337BB02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C5214-C9CC-BE44-E3EB-488FF27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AB0C-7E04-4DEF-72C5-8683AC50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71595-43BC-579B-B97C-E9A0941E2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A99AC7-4D8C-2C1C-4CBD-4CF08F3A3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8858E-4425-8CB6-BFE6-8F1FBC086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D3CB8-8518-6F3F-D621-5C018BF3B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9F829-F43B-0D64-0DC2-1E5C3CCC6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7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5B47-514C-334E-916E-C9AA0070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300FDA-D0F1-84B3-A76B-AEEBF0379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43815-14F3-5242-9066-62B00D3F8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1E31A-3355-E117-B55D-138AA4DD0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E5C50-02ED-55F8-F343-3526B7362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953AE-15C5-5502-DA72-EE99025A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2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B08EA-6A6F-4DF2-7F66-DA6FB4B1B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1302F-7D5A-B4C5-508A-FCF0480CA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63E44-735E-2458-602F-169B939EBB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338CD-5920-6049-ABEC-7018603BC5CF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39297-B46D-BB38-C12D-AF7FA2BA8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85A8F-7CDF-AACD-20B6-02BB79A19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C6E24-5373-AA43-8281-2B0BADD7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3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8800" y="1114667"/>
            <a:ext cx="92828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Fira Sans SemiBold"/>
              <a:buNone/>
              <a:defRPr sz="3200">
                <a:solidFill>
                  <a:schemeClr val="accen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8800" y="1989900"/>
            <a:ext cx="9282800" cy="3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●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Light"/>
              <a:buChar char="○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Fira Sans Light"/>
              <a:buChar char="■"/>
              <a:defRPr sz="2400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lvl="1" algn="r" rtl="0">
              <a:buNone/>
              <a:defRPr sz="1733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lvl="2" algn="r" rtl="0">
              <a:buNone/>
              <a:defRPr sz="1733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lvl="3" algn="r" rtl="0">
              <a:buNone/>
              <a:defRPr sz="1733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lvl="4" algn="r" rtl="0">
              <a:buNone/>
              <a:defRPr sz="1733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lvl="5" algn="r" rtl="0">
              <a:buNone/>
              <a:defRPr sz="1733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lvl="6" algn="r" rtl="0">
              <a:buNone/>
              <a:defRPr sz="1733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lvl="7" algn="r" rtl="0">
              <a:buNone/>
              <a:defRPr sz="1733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lvl="8" algn="r" rtl="0">
              <a:buNone/>
              <a:defRPr sz="1733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73785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0" r:id="rId3"/>
    <p:sldLayoutId id="2147483671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uFillTx/>
              </a:rPr>
              <a:t>‹#›</a:t>
            </a:fld>
            <a:endParaRPr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2289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ctrTitle"/>
          </p:nvPr>
        </p:nvSpPr>
        <p:spPr>
          <a:xfrm>
            <a:off x="504465" y="2123785"/>
            <a:ext cx="74368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4800" dirty="0">
                <a:latin typeface="Tw Cen MT" panose="020B0602020104020603" pitchFamily="34" charset="0"/>
              </a:rPr>
              <a:t>The More Efficient and Effective </a:t>
            </a:r>
            <a:r>
              <a:rPr lang="en-US" sz="4800" b="1" dirty="0">
                <a:latin typeface="Tw Cen MT" panose="020B0602020104020603" pitchFamily="34" charset="0"/>
              </a:rPr>
              <a:t>Breast Tumor Management</a:t>
            </a:r>
            <a:r>
              <a:rPr lang="en-US" sz="4800" dirty="0">
                <a:latin typeface="Tw Cen MT" panose="020B0602020104020603" pitchFamily="34" charset="0"/>
              </a:rPr>
              <a:t>, and The Importance of </a:t>
            </a:r>
            <a:r>
              <a:rPr lang="en-US" sz="4800" b="1" dirty="0">
                <a:latin typeface="Tw Cen MT" panose="020B0602020104020603" pitchFamily="34" charset="0"/>
              </a:rPr>
              <a:t>Minimally Invasive Procedure </a:t>
            </a:r>
            <a:br>
              <a:rPr lang="en-US" sz="4800" dirty="0">
                <a:latin typeface="Tw Cen MT" panose="020B0602020104020603" pitchFamily="34" charset="0"/>
              </a:rPr>
            </a:br>
            <a:r>
              <a:rPr lang="en-US" sz="4800" b="1" dirty="0">
                <a:solidFill>
                  <a:srgbClr val="00CC99"/>
                </a:solidFill>
                <a:latin typeface="Tw Cen MT" panose="020B0602020104020603" pitchFamily="34" charset="0"/>
              </a:rPr>
              <a:t>(Core </a:t>
            </a:r>
            <a:r>
              <a:rPr lang="en-US" sz="4800" b="1" dirty="0" err="1">
                <a:solidFill>
                  <a:srgbClr val="00CC99"/>
                </a:solidFill>
                <a:latin typeface="Tw Cen MT" panose="020B0602020104020603" pitchFamily="34" charset="0"/>
              </a:rPr>
              <a:t>Biospy</a:t>
            </a:r>
            <a:r>
              <a:rPr lang="en-US" sz="4800" b="1" dirty="0">
                <a:solidFill>
                  <a:srgbClr val="00CC99"/>
                </a:solidFill>
                <a:latin typeface="Tw Cen MT" panose="020B0602020104020603" pitchFamily="34" charset="0"/>
              </a:rPr>
              <a:t>, VABB, VAE)</a:t>
            </a:r>
            <a:endParaRPr sz="4800" b="1" dirty="0">
              <a:solidFill>
                <a:srgbClr val="00CC99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Google Shape;84;p12">
            <a:extLst>
              <a:ext uri="{FF2B5EF4-FFF2-40B4-BE49-F238E27FC236}">
                <a16:creationId xmlns:a16="http://schemas.microsoft.com/office/drawing/2014/main" id="{4D00E6DA-8A23-4F19-A77C-44C9A44F6BA1}"/>
              </a:ext>
            </a:extLst>
          </p:cNvPr>
          <p:cNvSpPr txBox="1">
            <a:spLocks/>
          </p:cNvSpPr>
          <p:nvPr/>
        </p:nvSpPr>
        <p:spPr>
          <a:xfrm>
            <a:off x="5825584" y="5417102"/>
            <a:ext cx="6095107" cy="662089"/>
          </a:xfrm>
          <a:prstGeom prst="rect">
            <a:avLst/>
          </a:prstGeom>
          <a:solidFill>
            <a:srgbClr val="FFFFFF">
              <a:alpha val="21176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SemiBold"/>
              <a:buNone/>
              <a:defRPr sz="6000" b="0" i="0" u="none" strike="noStrike" cap="none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defRPr>
            </a:lvl9pPr>
          </a:lstStyle>
          <a:p>
            <a:pPr algn="ctr" defTabSz="1219170">
              <a:buClr>
                <a:srgbClr val="FFFFFF"/>
              </a:buClr>
            </a:pPr>
            <a:r>
              <a:rPr lang="en-ID" sz="2667" b="1" kern="0" dirty="0" err="1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Dr.</a:t>
            </a:r>
            <a:r>
              <a:rPr lang="en-ID" sz="2667" b="1" kern="0" dirty="0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 </a:t>
            </a:r>
            <a:r>
              <a:rPr lang="en-ID" sz="2667" b="1" kern="0" dirty="0" err="1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dr.</a:t>
            </a:r>
            <a:r>
              <a:rPr lang="en-ID" sz="2667" b="1" kern="0" dirty="0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 Farida </a:t>
            </a:r>
            <a:r>
              <a:rPr lang="en-ID" sz="2667" b="1" kern="0" dirty="0" err="1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Briani</a:t>
            </a:r>
            <a:r>
              <a:rPr lang="en-ID" sz="2667" b="1" kern="0" dirty="0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 </a:t>
            </a:r>
            <a:r>
              <a:rPr lang="en-ID" sz="2667" b="1" kern="0" dirty="0" err="1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Sobri</a:t>
            </a:r>
            <a:r>
              <a:rPr lang="en-ID" sz="2667" b="1" kern="0" dirty="0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, </a:t>
            </a:r>
            <a:r>
              <a:rPr lang="en-ID" sz="2667" b="1" kern="0" dirty="0" err="1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SpB</a:t>
            </a:r>
            <a:r>
              <a:rPr lang="en-ID" sz="2667" b="1" kern="0" dirty="0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. (K) </a:t>
            </a:r>
            <a:r>
              <a:rPr lang="en-ID" sz="2667" b="1" kern="0" dirty="0" err="1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Onk</a:t>
            </a:r>
            <a:r>
              <a:rPr lang="en-ID" sz="2667" b="1" kern="0" dirty="0">
                <a:solidFill>
                  <a:srgbClr val="FFFFFF"/>
                </a:solidFill>
                <a:latin typeface="Tw Cen MT" panose="020B0602020104020603" pitchFamily="34" charset="0"/>
                <a:cs typeface="Arabic Typesetting" panose="03020402040406030203" pitchFamily="66" charset="-78"/>
              </a:rPr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B734C16-6CA5-FD6F-8ADE-2EB9D996C2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817" y="0"/>
            <a:ext cx="4161183" cy="685800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723CA727-CC82-4439-55A9-EEBDE36E09D3}"/>
              </a:ext>
            </a:extLst>
          </p:cNvPr>
          <p:cNvSpPr txBox="1">
            <a:spLocks/>
          </p:cNvSpPr>
          <p:nvPr/>
        </p:nvSpPr>
        <p:spPr>
          <a:xfrm>
            <a:off x="0" y="80465"/>
            <a:ext cx="7820167" cy="629614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9866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pPr algn="l"/>
            <a:r>
              <a:rPr lang="en-US" sz="28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Sifat </a:t>
            </a:r>
            <a:r>
              <a:rPr lang="en-US" sz="28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Biologi</a:t>
            </a:r>
            <a:r>
              <a:rPr lang="en-US" sz="28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Kanker</a:t>
            </a:r>
            <a:r>
              <a:rPr lang="en-US" sz="28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Payudara</a:t>
            </a:r>
            <a:endParaRPr lang="en-US" sz="2800" b="1" kern="0" dirty="0">
              <a:solidFill>
                <a:schemeClr val="bg1"/>
              </a:solidFill>
              <a:latin typeface="Tw Cen MT" panose="020B0602020104020603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C30773A-5160-9106-F4D6-EBDDC1F3EF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823" y="1041008"/>
            <a:ext cx="9346419" cy="54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3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80" descr="Diagram&#10;&#10;Description automatically generated">
            <a:extLst>
              <a:ext uri="{FF2B5EF4-FFF2-40B4-BE49-F238E27FC236}">
                <a16:creationId xmlns:a16="http://schemas.microsoft.com/office/drawing/2014/main" id="{F25E9817-5183-F3FC-3250-A34691D7D5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8730" y="2019087"/>
            <a:ext cx="1643270" cy="4756087"/>
          </a:xfrm>
          <a:prstGeom prst="rect">
            <a:avLst/>
          </a:prstGeom>
        </p:spPr>
      </p:pic>
      <p:sp>
        <p:nvSpPr>
          <p:cNvPr id="5" name="Google Shape;898;p56">
            <a:extLst>
              <a:ext uri="{FF2B5EF4-FFF2-40B4-BE49-F238E27FC236}">
                <a16:creationId xmlns:a16="http://schemas.microsoft.com/office/drawing/2014/main" id="{B8850945-0582-FAFE-89F8-8F2F59C0EC0F}"/>
              </a:ext>
            </a:extLst>
          </p:cNvPr>
          <p:cNvSpPr/>
          <p:nvPr/>
        </p:nvSpPr>
        <p:spPr>
          <a:xfrm>
            <a:off x="0" y="-7263"/>
            <a:ext cx="10444068" cy="702364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1073;p56">
            <a:extLst>
              <a:ext uri="{FF2B5EF4-FFF2-40B4-BE49-F238E27FC236}">
                <a16:creationId xmlns:a16="http://schemas.microsoft.com/office/drawing/2014/main" id="{245B43F2-9F6C-CA64-B04F-E6C79E957807}"/>
              </a:ext>
            </a:extLst>
          </p:cNvPr>
          <p:cNvSpPr txBox="1"/>
          <p:nvPr/>
        </p:nvSpPr>
        <p:spPr>
          <a:xfrm>
            <a:off x="36427" y="12615"/>
            <a:ext cx="104076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Terapi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Kanker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Payudara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 Stadium Awal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Berdasarkan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0C1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Stadium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 dan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E0C1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Subtipe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0C1FF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Calibri" panose="020F0502020204030204" pitchFamily="34" charset="0"/>
                <a:sym typeface="Calibri"/>
              </a:rPr>
              <a:t> 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E0C1FF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CE0253E-1787-16E9-FC98-127BA069A12A}"/>
              </a:ext>
            </a:extLst>
          </p:cNvPr>
          <p:cNvGraphicFramePr>
            <a:graphicFrameLocks noGrp="1"/>
          </p:cNvGraphicFramePr>
          <p:nvPr/>
        </p:nvGraphicFramePr>
        <p:xfrm>
          <a:off x="409627" y="949010"/>
          <a:ext cx="11372746" cy="58772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7305">
                  <a:extLst>
                    <a:ext uri="{9D8B030D-6E8A-4147-A177-3AD203B41FA5}">
                      <a16:colId xmlns:a16="http://schemas.microsoft.com/office/drawing/2014/main" val="3534414832"/>
                    </a:ext>
                  </a:extLst>
                </a:gridCol>
                <a:gridCol w="4706106">
                  <a:extLst>
                    <a:ext uri="{9D8B030D-6E8A-4147-A177-3AD203B41FA5}">
                      <a16:colId xmlns:a16="http://schemas.microsoft.com/office/drawing/2014/main" val="552716347"/>
                    </a:ext>
                  </a:extLst>
                </a:gridCol>
                <a:gridCol w="3102823">
                  <a:extLst>
                    <a:ext uri="{9D8B030D-6E8A-4147-A177-3AD203B41FA5}">
                      <a16:colId xmlns:a16="http://schemas.microsoft.com/office/drawing/2014/main" val="2497146743"/>
                    </a:ext>
                  </a:extLst>
                </a:gridCol>
                <a:gridCol w="2216512">
                  <a:extLst>
                    <a:ext uri="{9D8B030D-6E8A-4147-A177-3AD203B41FA5}">
                      <a16:colId xmlns:a16="http://schemas.microsoft.com/office/drawing/2014/main" val="624041026"/>
                    </a:ext>
                  </a:extLst>
                </a:gridCol>
              </a:tblGrid>
              <a:tr h="345799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STADIUM</a:t>
                      </a:r>
                      <a:endParaRPr lang="en-ID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Tw Cen MT" panose="020B0602020104020603" pitchFamily="34" charset="0"/>
                        </a:rPr>
                        <a:t>SUBTIPE KANKER PAYUDARA</a:t>
                      </a:r>
                      <a:endParaRPr lang="en-ID" b="1" dirty="0">
                        <a:solidFill>
                          <a:schemeClr val="bg1"/>
                        </a:solidFill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6E8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05544"/>
                  </a:ext>
                </a:extLst>
              </a:tr>
              <a:tr h="582964">
                <a:tc v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Tw Cen MT" panose="020B0602020104020603" pitchFamily="34" charset="0"/>
                        </a:rPr>
                        <a:t>Luminal A</a:t>
                      </a:r>
                      <a:r>
                        <a:rPr lang="en-US" b="1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b="1" dirty="0" err="1">
                          <a:latin typeface="Tw Cen MT" panose="020B0602020104020603" pitchFamily="34" charset="0"/>
                        </a:rPr>
                        <a:t>atau</a:t>
                      </a:r>
                      <a:endParaRPr lang="en-US" b="1" dirty="0">
                        <a:latin typeface="Tw Cen MT" panose="020B0602020104020603" pitchFamily="34" charset="0"/>
                      </a:endParaRPr>
                    </a:p>
                    <a:p>
                      <a:pPr algn="ctr"/>
                      <a:r>
                        <a:rPr lang="en-US" b="1" i="1" dirty="0">
                          <a:latin typeface="Tw Cen MT" panose="020B0602020104020603" pitchFamily="34" charset="0"/>
                        </a:rPr>
                        <a:t>Luminal B</a:t>
                      </a:r>
                      <a:r>
                        <a:rPr lang="en-US" b="1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b="1" i="1" dirty="0">
                          <a:latin typeface="Tw Cen MT" panose="020B0602020104020603" pitchFamily="34" charset="0"/>
                        </a:rPr>
                        <a:t>HER2-negative</a:t>
                      </a:r>
                      <a:endParaRPr lang="en-ID" b="1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A5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Tw Cen MT" panose="020B0602020104020603" pitchFamily="34" charset="0"/>
                        </a:rPr>
                        <a:t>HER2-positive </a:t>
                      </a:r>
                      <a:r>
                        <a:rPr lang="en-US" b="1" i="0" dirty="0" err="1">
                          <a:latin typeface="Tw Cen MT" panose="020B0602020104020603" pitchFamily="34" charset="0"/>
                        </a:rPr>
                        <a:t>atau</a:t>
                      </a:r>
                      <a:r>
                        <a:rPr lang="en-US" b="1" i="0" dirty="0">
                          <a:latin typeface="Tw Cen MT" panose="020B06020201040206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b="1" i="1" dirty="0">
                          <a:latin typeface="Tw Cen MT" panose="020B0602020104020603" pitchFamily="34" charset="0"/>
                        </a:rPr>
                        <a:t>Luminal B-like HER2-positive</a:t>
                      </a:r>
                      <a:endParaRPr lang="en-ID" b="1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C8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Tw Cen MT" panose="020B0602020104020603" pitchFamily="34" charset="0"/>
                        </a:rPr>
                        <a:t>Triple-negative</a:t>
                      </a:r>
                      <a:endParaRPr lang="en-ID" b="1" i="1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406295"/>
                  </a:ext>
                </a:extLst>
              </a:tr>
              <a:tr h="34579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w Cen MT" panose="020B0602020104020603" pitchFamily="34" charset="0"/>
                        </a:rPr>
                        <a:t>Stadium I</a:t>
                      </a:r>
                      <a:endParaRPr lang="en-ID" b="1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AD9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Operasi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,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dilanjutkan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terapi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sistemik</a:t>
                      </a:r>
                      <a:endParaRPr lang="en-ID" sz="1600" b="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316525"/>
                  </a:ext>
                </a:extLst>
              </a:tr>
              <a:tr h="123911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w Cen MT" panose="020B0602020104020603" pitchFamily="34" charset="0"/>
                        </a:rPr>
                        <a:t>Stadium II</a:t>
                      </a:r>
                      <a:endParaRPr lang="en-ID" b="1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Operasi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,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dilanjutkan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terapi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sistemik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lang="en-US" sz="1600" b="1" dirty="0">
                          <a:latin typeface="Tw Cen MT" panose="020B0602020104020603" pitchFamily="34" charset="0"/>
                        </a:rPr>
                        <a:t>ATAU</a:t>
                      </a:r>
                    </a:p>
                    <a:p>
                      <a:pPr algn="l"/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Pasien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menginginkan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pengecilan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tumor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terlebih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dahulu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agar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hasil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estetika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pasca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operasi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lebih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baik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: </a:t>
                      </a:r>
                    </a:p>
                    <a:p>
                      <a:pPr algn="l"/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Terapi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sistemik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,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dilanjutkan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operasi</a:t>
                      </a:r>
                      <a:endParaRPr lang="en-ID" sz="1600" b="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 gridSpan="2">
                  <a:txBody>
                    <a:bodyPr/>
                    <a:lstStyle/>
                    <a:p>
                      <a:pPr algn="l"/>
                      <a:r>
                        <a:rPr lang="en-US" sz="1600" b="0" dirty="0" err="1"/>
                        <a:t>Terapi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 err="1"/>
                        <a:t>sistemik</a:t>
                      </a:r>
                      <a:r>
                        <a:rPr lang="en-US" sz="1600" b="0" dirty="0"/>
                        <a:t>, </a:t>
                      </a:r>
                      <a:r>
                        <a:rPr lang="en-US" sz="1600" b="0" dirty="0" err="1"/>
                        <a:t>dilanjutkan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 err="1"/>
                        <a:t>operasi</a:t>
                      </a:r>
                      <a:endParaRPr lang="en-ID" sz="1600" b="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462273"/>
                  </a:ext>
                </a:extLst>
              </a:tr>
              <a:tr h="1469646"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w Cen MT" panose="020B0602020104020603" pitchFamily="34" charset="0"/>
                        </a:rPr>
                        <a:t>Stadium III</a:t>
                      </a:r>
                      <a:endParaRPr lang="en-ID" b="1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FFB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highlight>
                            <a:srgbClr val="DBFFB7"/>
                          </a:highlight>
                          <a:latin typeface="Tw Cen MT" panose="020B0602020104020603" pitchFamily="34" charset="0"/>
                        </a:rPr>
                        <a:t>Stadium IIIA:</a:t>
                      </a:r>
                    </a:p>
                    <a:p>
                      <a:pPr algn="l"/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Operasi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,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dilanjutkan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terapi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sistemik</a:t>
                      </a:r>
                      <a:endParaRPr lang="en-US" sz="1600" b="0" dirty="0">
                        <a:latin typeface="Tw Cen MT" panose="020B0602020104020603" pitchFamily="34" charset="0"/>
                      </a:endParaRPr>
                    </a:p>
                    <a:p>
                      <a:pPr algn="l"/>
                      <a:r>
                        <a:rPr lang="en-US" sz="1600" b="1" dirty="0">
                          <a:latin typeface="Tw Cen MT" panose="020B0602020104020603" pitchFamily="34" charset="0"/>
                        </a:rPr>
                        <a:t>ATAU</a:t>
                      </a:r>
                    </a:p>
                    <a:p>
                      <a:pPr algn="l"/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Pasien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menginginkan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pengecilan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tumor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terlebih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dahulu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agar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hasil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estetika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pasca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operasi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lebih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baik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: </a:t>
                      </a:r>
                    </a:p>
                    <a:p>
                      <a:pPr algn="l"/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Terapi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sistemik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,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dilanjutkan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operasi</a:t>
                      </a:r>
                      <a:endParaRPr lang="en-ID" sz="1600" b="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l"/>
                      <a:endParaRPr lang="en-ID" sz="1600" b="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203077"/>
                  </a:ext>
                </a:extLst>
              </a:tr>
              <a:tr h="611842">
                <a:tc v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highlight>
                            <a:srgbClr val="DBFFB7"/>
                          </a:highlight>
                          <a:latin typeface="Tw Cen MT" panose="020B0602020104020603" pitchFamily="34" charset="0"/>
                        </a:rPr>
                        <a:t>Stadium IIIB:</a:t>
                      </a:r>
                    </a:p>
                    <a:p>
                      <a:pPr algn="l"/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Terapi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sistemik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,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dilanjutkan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operasi</a:t>
                      </a:r>
                      <a:endParaRPr lang="en-ID" sz="1600" b="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 vMerge="1">
                  <a:txBody>
                    <a:bodyPr/>
                    <a:lstStyle/>
                    <a:p>
                      <a:pPr algn="l"/>
                      <a:endParaRPr lang="en-ID" sz="1600" b="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 hMerge="1" v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536992"/>
                  </a:ext>
                </a:extLst>
              </a:tr>
              <a:tr h="23551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w Cen MT" panose="020B0602020104020603" pitchFamily="34" charset="0"/>
                        </a:rPr>
                        <a:t>Stadium IV</a:t>
                      </a:r>
                      <a:endParaRPr lang="en-ID" b="1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8B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Terapi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sistemik</a:t>
                      </a:r>
                      <a:endParaRPr lang="en-ID" sz="1600" b="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ID" sz="1600" b="0" dirty="0">
                        <a:latin typeface="Tw Cen MT" panose="020B0602020104020603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137952"/>
                  </a:ext>
                </a:extLst>
              </a:tr>
              <a:tr h="611842">
                <a:tc gridSpan="4">
                  <a:txBody>
                    <a:bodyPr/>
                    <a:lstStyle/>
                    <a:p>
                      <a:pPr algn="l"/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Keterangan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: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Terapi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sistemik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adalah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terapi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yang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menggunakan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obat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yang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dapat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beredar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ke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seluruh</a:t>
                      </a:r>
                      <a:r>
                        <a:rPr lang="en-US" sz="1600" b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1600" b="0" dirty="0" err="1">
                          <a:latin typeface="Tw Cen MT" panose="020B0602020104020603" pitchFamily="34" charset="0"/>
                        </a:rPr>
                        <a:t>tubuh</a:t>
                      </a:r>
                      <a:endParaRPr lang="en-ID" sz="1600" b="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429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6868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5E6D79-E0B8-C234-136E-D753502B24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text, businesscard, vector graphics&#10;&#10;Description automatically generated">
              <a:extLst>
                <a:ext uri="{FF2B5EF4-FFF2-40B4-BE49-F238E27FC236}">
                  <a16:creationId xmlns:a16="http://schemas.microsoft.com/office/drawing/2014/main" id="{C3B4EB88-85ED-AE19-EB77-649CC09A7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0B34065-B8A7-43A5-188C-00B32BB1165B}"/>
                </a:ext>
              </a:extLst>
            </p:cNvPr>
            <p:cNvSpPr/>
            <p:nvPr/>
          </p:nvSpPr>
          <p:spPr>
            <a:xfrm>
              <a:off x="3869635" y="2226365"/>
              <a:ext cx="4545495" cy="2941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" name="Title 4">
            <a:extLst>
              <a:ext uri="{FF2B5EF4-FFF2-40B4-BE49-F238E27FC236}">
                <a16:creationId xmlns:a16="http://schemas.microsoft.com/office/drawing/2014/main" id="{246E6345-57EB-A900-E0A5-0E28CACD5324}"/>
              </a:ext>
            </a:extLst>
          </p:cNvPr>
          <p:cNvSpPr txBox="1">
            <a:spLocks/>
          </p:cNvSpPr>
          <p:nvPr/>
        </p:nvSpPr>
        <p:spPr>
          <a:xfrm>
            <a:off x="3163380" y="1152521"/>
            <a:ext cx="7089770" cy="2147688"/>
          </a:xfrm>
          <a:prstGeom prst="rect">
            <a:avLst/>
          </a:prstGeom>
          <a:solidFill>
            <a:srgbClr val="A7BF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9866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en-US" sz="36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Pengobatan</a:t>
            </a:r>
            <a:r>
              <a:rPr lang="en-US" sz="36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Kanker</a:t>
            </a:r>
            <a:r>
              <a:rPr lang="en-US" sz="36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Payudara</a:t>
            </a:r>
            <a:r>
              <a:rPr lang="en-US" sz="36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>
                <a:solidFill>
                  <a:srgbClr val="993366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TIDAK SELALU </a:t>
            </a:r>
            <a:r>
              <a:rPr lang="en-US" sz="36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diawali</a:t>
            </a:r>
            <a:r>
              <a:rPr lang="en-US" sz="36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36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dengan</a:t>
            </a:r>
            <a:r>
              <a:rPr lang="en-US" sz="36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>
                <a:solidFill>
                  <a:srgbClr val="993366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OPERASI</a:t>
            </a:r>
          </a:p>
        </p:txBody>
      </p:sp>
    </p:spTree>
    <p:extLst>
      <p:ext uri="{BB962C8B-B14F-4D97-AF65-F5344CB8AC3E}">
        <p14:creationId xmlns:p14="http://schemas.microsoft.com/office/powerpoint/2010/main" val="229346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05197A9-7201-02B6-02FE-907A8D6FC205}"/>
              </a:ext>
            </a:extLst>
          </p:cNvPr>
          <p:cNvSpPr txBox="1">
            <a:spLocks/>
          </p:cNvSpPr>
          <p:nvPr/>
        </p:nvSpPr>
        <p:spPr>
          <a:xfrm>
            <a:off x="674395" y="2655767"/>
            <a:ext cx="7644618" cy="27479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b="1" kern="0" dirty="0" err="1">
                <a:solidFill>
                  <a:srgbClr val="00CC99"/>
                </a:solidFill>
                <a:latin typeface="Tw Cen MT" panose="020B0602020104020603" pitchFamily="34" charset="0"/>
              </a:rPr>
              <a:t>Masalah</a:t>
            </a:r>
            <a:r>
              <a:rPr lang="en-US" sz="4400" b="1" kern="0" dirty="0">
                <a:solidFill>
                  <a:srgbClr val="00CC99"/>
                </a:solidFill>
                <a:latin typeface="Tw Cen MT" panose="020B0602020104020603" pitchFamily="34" charset="0"/>
              </a:rPr>
              <a:t> I: </a:t>
            </a:r>
            <a:r>
              <a:rPr lang="en-US" sz="4400" b="1" kern="0" dirty="0" err="1">
                <a:solidFill>
                  <a:srgbClr val="00CC99"/>
                </a:solidFill>
                <a:latin typeface="Tw Cen MT" panose="020B0602020104020603" pitchFamily="34" charset="0"/>
              </a:rPr>
              <a:t>Inefektivitas</a:t>
            </a:r>
            <a:r>
              <a:rPr lang="en-US" sz="4400" b="1" kern="0" dirty="0">
                <a:solidFill>
                  <a:srgbClr val="00CC99"/>
                </a:solidFill>
                <a:latin typeface="Tw Cen MT" panose="020B0602020104020603" pitchFamily="34" charset="0"/>
              </a:rPr>
              <a:t> dan </a:t>
            </a:r>
            <a:r>
              <a:rPr lang="en-US" sz="4400" b="1" kern="0" dirty="0" err="1">
                <a:solidFill>
                  <a:srgbClr val="00CC99"/>
                </a:solidFill>
                <a:latin typeface="Tw Cen MT" panose="020B0602020104020603" pitchFamily="34" charset="0"/>
              </a:rPr>
              <a:t>Inefisiensi</a:t>
            </a:r>
            <a:r>
              <a:rPr lang="en-US" sz="4400" b="1" kern="0" dirty="0">
                <a:solidFill>
                  <a:srgbClr val="00CC99"/>
                </a:solidFill>
                <a:latin typeface="Tw Cen MT" panose="020B0602020104020603" pitchFamily="34" charset="0"/>
              </a:rPr>
              <a:t> </a:t>
            </a:r>
            <a:r>
              <a:rPr lang="en-US" sz="4400" b="1" kern="0" dirty="0" err="1">
                <a:solidFill>
                  <a:srgbClr val="00CC99"/>
                </a:solidFill>
                <a:latin typeface="Tw Cen MT" panose="020B0602020104020603" pitchFamily="34" charset="0"/>
              </a:rPr>
              <a:t>Dalam</a:t>
            </a:r>
            <a:r>
              <a:rPr lang="en-US" sz="4400" b="1" kern="0" dirty="0">
                <a:solidFill>
                  <a:srgbClr val="00CC99"/>
                </a:solidFill>
                <a:latin typeface="Tw Cen MT" panose="020B0602020104020603" pitchFamily="34" charset="0"/>
              </a:rPr>
              <a:t> Hal Diagnosis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E3CBBF-18CE-5404-603F-86D05D0937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1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dk1"/>
            </a:gs>
          </a:gsLst>
          <a:lin ang="0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52D02-8ADF-8623-9E20-ACE7F4A57C9C}"/>
              </a:ext>
            </a:extLst>
          </p:cNvPr>
          <p:cNvSpPr txBox="1"/>
          <p:nvPr/>
        </p:nvSpPr>
        <p:spPr>
          <a:xfrm>
            <a:off x="125410" y="0"/>
            <a:ext cx="115261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Penegakan</a:t>
            </a:r>
            <a:r>
              <a:rPr lang="en-US" sz="30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Diagnosis dan </a:t>
            </a:r>
            <a:r>
              <a:rPr lang="en-US" sz="30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Terapi</a:t>
            </a:r>
            <a:r>
              <a:rPr lang="en-US" sz="30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Operatif</a:t>
            </a:r>
            <a:r>
              <a:rPr lang="en-US" sz="30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yang </a:t>
            </a:r>
            <a:r>
              <a:rPr lang="en-US" sz="30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Umumnya</a:t>
            </a:r>
            <a:r>
              <a:rPr lang="en-US" sz="30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Dilakukan</a:t>
            </a:r>
            <a:r>
              <a:rPr lang="en-US" sz="30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di Indonesia </a:t>
            </a:r>
            <a:r>
              <a:rPr lang="en-US" sz="30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Saat</a:t>
            </a:r>
            <a:r>
              <a:rPr lang="en-US" sz="30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30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Ini</a:t>
            </a:r>
            <a:r>
              <a:rPr lang="en-US" sz="30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:</a:t>
            </a:r>
            <a:endParaRPr kumimoji="0" lang="en-US" sz="30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Close-up of a person's chest&#10;&#10;Description automatically generated with low confidence">
            <a:extLst>
              <a:ext uri="{FF2B5EF4-FFF2-40B4-BE49-F238E27FC236}">
                <a16:creationId xmlns:a16="http://schemas.microsoft.com/office/drawing/2014/main" id="{1321218E-EBE0-F609-03FB-79BC2EF666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2" y="3612327"/>
            <a:ext cx="3112486" cy="3095837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A4FB3F4-7455-3C4B-7820-8A18A0DE6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922" y="4146656"/>
            <a:ext cx="337837" cy="530273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E7F69C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ID" sz="2800" b="1" dirty="0">
              <a:solidFill>
                <a:srgbClr val="E7F69C"/>
              </a:solidFill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14431C-3424-4DFE-1642-DC88A0E2ACEE}"/>
              </a:ext>
            </a:extLst>
          </p:cNvPr>
          <p:cNvGrpSpPr/>
          <p:nvPr/>
        </p:nvGrpSpPr>
        <p:grpSpPr>
          <a:xfrm>
            <a:off x="540402" y="851075"/>
            <a:ext cx="11179233" cy="3408961"/>
            <a:chOff x="573188" y="1112177"/>
            <a:chExt cx="11179233" cy="3408961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D0F30320-7E9F-F402-9E18-76FB2E094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6966" y="1112177"/>
              <a:ext cx="4178067" cy="2667774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7253CD8-0262-1988-B322-3960E94090FE}"/>
                </a:ext>
              </a:extLst>
            </p:cNvPr>
            <p:cNvCxnSpPr/>
            <p:nvPr/>
          </p:nvCxnSpPr>
          <p:spPr>
            <a:xfrm flipH="1">
              <a:off x="3016155" y="1937982"/>
              <a:ext cx="2539133" cy="0"/>
            </a:xfrm>
            <a:prstGeom prst="straightConnector1">
              <a:avLst/>
            </a:prstGeom>
            <a:ln w="76200">
              <a:solidFill>
                <a:srgbClr val="00CC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9683982-B805-67E3-701B-0CDFA283C5DC}"/>
                </a:ext>
              </a:extLst>
            </p:cNvPr>
            <p:cNvCxnSpPr/>
            <p:nvPr/>
          </p:nvCxnSpPr>
          <p:spPr>
            <a:xfrm>
              <a:off x="7642746" y="2797791"/>
              <a:ext cx="1394339" cy="0"/>
            </a:xfrm>
            <a:prstGeom prst="straightConnector1">
              <a:avLst/>
            </a:prstGeom>
            <a:ln w="76200">
              <a:solidFill>
                <a:srgbClr val="00CC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1B665CF1-14E3-1373-9FFC-256F6DBFA7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2642" y="2045160"/>
              <a:ext cx="337837" cy="530273"/>
            </a:xfrm>
            <a:prstGeom prst="rect">
              <a:avLst/>
            </a:prstGeom>
            <a:solidFill>
              <a:srgbClr val="993366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</a:pPr>
              <a:r>
                <a:rPr lang="en-US" sz="2800" b="1" dirty="0">
                  <a:solidFill>
                    <a:srgbClr val="E7F69C"/>
                  </a:solidFill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ID" sz="2800" b="1" dirty="0">
                <a:solidFill>
                  <a:srgbClr val="E7F69C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2FE33D40-66E2-A788-899A-DBA06F0C5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897" y="2898727"/>
              <a:ext cx="337837" cy="530273"/>
            </a:xfrm>
            <a:prstGeom prst="rect">
              <a:avLst/>
            </a:prstGeom>
            <a:solidFill>
              <a:srgbClr val="993366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</a:pPr>
              <a:r>
                <a:rPr lang="en-US" sz="2800" b="1" dirty="0">
                  <a:solidFill>
                    <a:srgbClr val="E7F69C"/>
                  </a:solidFill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ID" sz="2800" b="1" dirty="0">
                <a:solidFill>
                  <a:srgbClr val="E7F69C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63FD0F67-F2F7-DE22-F93A-A806F23A0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188" y="1466185"/>
              <a:ext cx="2377194" cy="1719125"/>
            </a:xfrm>
            <a:prstGeom prst="rect">
              <a:avLst/>
            </a:prstGeom>
            <a:solidFill>
              <a:srgbClr val="D5FFEA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ID" sz="2800" b="1" dirty="0" err="1">
                  <a:solidFill>
                    <a:srgbClr val="993366"/>
                  </a:solidFill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  <a:r>
                <a:rPr lang="en-ID" sz="2400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iopsi</a:t>
              </a:r>
              <a:r>
                <a:rPr lang="en-ID" sz="2400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dalam</a:t>
              </a:r>
              <a:r>
                <a:rPr lang="en-ID" sz="2400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bentuk</a:t>
              </a:r>
              <a:r>
                <a:rPr lang="en-ID" sz="2400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operasi</a:t>
              </a:r>
              <a:r>
                <a:rPr lang="en-ID" sz="2400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ID" sz="2400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operasi</a:t>
              </a:r>
              <a:r>
                <a:rPr lang="en-ID" sz="2400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pertama</a:t>
              </a:r>
              <a:r>
                <a:rPr lang="en-ID" sz="2400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ID" sz="2000" b="1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6EAAD50C-5AA4-AD4D-C6CF-E49AE968C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1233" y="2340926"/>
              <a:ext cx="2621188" cy="2180212"/>
            </a:xfrm>
            <a:prstGeom prst="rect">
              <a:avLst/>
            </a:prstGeom>
            <a:solidFill>
              <a:srgbClr val="D5FFEA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ID" sz="3200" b="1" dirty="0" err="1">
                  <a:solidFill>
                    <a:srgbClr val="993366"/>
                  </a:solidFill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</a:t>
              </a:r>
              <a:r>
                <a:rPr lang="en-ID" sz="2400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perasi</a:t>
              </a:r>
              <a:r>
                <a:rPr lang="en-ID" sz="2400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2400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Kedua</a:t>
              </a:r>
              <a:r>
                <a:rPr lang="en-ID" sz="2400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ID" sz="2400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Mastektomi</a:t>
              </a:r>
              <a:r>
                <a:rPr lang="en-ID" sz="2400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/Breast Conserving Surgery – BCS)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ID" sz="2400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ID" sz="2000" b="1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 Box 2">
            <a:extLst>
              <a:ext uri="{FF2B5EF4-FFF2-40B4-BE49-F238E27FC236}">
                <a16:creationId xmlns:a16="http://schemas.microsoft.com/office/drawing/2014/main" id="{5807E64A-2BB9-202C-3345-E7FD47C2B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794" y="4413896"/>
            <a:ext cx="2865182" cy="1063753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Jika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tindakan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inadekuat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b="1" dirty="0" err="1">
                <a:solidFill>
                  <a:schemeClr val="bg1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Kekambuhan</a:t>
            </a:r>
            <a:endParaRPr lang="en-US" sz="2000" b="1" dirty="0">
              <a:solidFill>
                <a:schemeClr val="bg1"/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Metastasis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Jauh</a:t>
            </a:r>
            <a:endParaRPr lang="en-ID" b="1" dirty="0">
              <a:solidFill>
                <a:schemeClr val="bg1"/>
              </a:solidFill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920462D-F0AB-F2C7-6DB2-026BC6344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243" y="4072585"/>
            <a:ext cx="3387373" cy="467757"/>
          </a:xfrm>
          <a:prstGeom prst="rect">
            <a:avLst/>
          </a:prstGeom>
          <a:solidFill>
            <a:srgbClr val="D5FFEA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Diperlukan</a:t>
            </a:r>
            <a:r>
              <a:rPr lang="en-US" sz="24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operasi</a:t>
            </a:r>
            <a:r>
              <a:rPr lang="en-US" sz="2400" dirty="0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ketiga</a:t>
            </a:r>
            <a:endParaRPr lang="en-ID" sz="2400" dirty="0">
              <a:effectLst/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AFDE3E-94A1-98D1-8C99-2D69495F8464}"/>
              </a:ext>
            </a:extLst>
          </p:cNvPr>
          <p:cNvCxnSpPr>
            <a:cxnSpLocks/>
          </p:cNvCxnSpPr>
          <p:nvPr/>
        </p:nvCxnSpPr>
        <p:spPr>
          <a:xfrm flipH="1">
            <a:off x="3184208" y="3955800"/>
            <a:ext cx="5947025" cy="14414"/>
          </a:xfrm>
          <a:prstGeom prst="straightConnector1">
            <a:avLst/>
          </a:prstGeom>
          <a:ln w="76200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75AB8E-C9BD-947C-1A59-DC401EFABDA3}"/>
              </a:ext>
            </a:extLst>
          </p:cNvPr>
          <p:cNvSpPr txBox="1"/>
          <p:nvPr/>
        </p:nvSpPr>
        <p:spPr>
          <a:xfrm>
            <a:off x="3708759" y="5477649"/>
            <a:ext cx="4175491" cy="1077218"/>
          </a:xfrm>
          <a:prstGeom prst="rect">
            <a:avLst/>
          </a:prstGeom>
          <a:solidFill>
            <a:srgbClr val="00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Operasi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dapat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terjadi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0"/>
              </a:rPr>
              <a:t> 2-3 kali</a:t>
            </a:r>
          </a:p>
        </p:txBody>
      </p:sp>
    </p:spTree>
    <p:extLst>
      <p:ext uri="{BB962C8B-B14F-4D97-AF65-F5344CB8AC3E}">
        <p14:creationId xmlns:p14="http://schemas.microsoft.com/office/powerpoint/2010/main" val="3538077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Box 223">
            <a:extLst>
              <a:ext uri="{FF2B5EF4-FFF2-40B4-BE49-F238E27FC236}">
                <a16:creationId xmlns:a16="http://schemas.microsoft.com/office/drawing/2014/main" id="{02176A20-C733-2AEF-506D-F5266709FAD9}"/>
              </a:ext>
            </a:extLst>
          </p:cNvPr>
          <p:cNvSpPr txBox="1"/>
          <p:nvPr/>
        </p:nvSpPr>
        <p:spPr>
          <a:xfrm>
            <a:off x="44874" y="-33998"/>
            <a:ext cx="108106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Penegakan</a:t>
            </a:r>
            <a:r>
              <a:rPr lang="en-US" sz="32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Diagnosis dan </a:t>
            </a:r>
            <a:r>
              <a:rPr lang="en-US" sz="32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Terapi</a:t>
            </a:r>
            <a:r>
              <a:rPr lang="en-US" sz="32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Operatif</a:t>
            </a:r>
            <a:r>
              <a:rPr lang="en-US" sz="32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Kanker</a:t>
            </a:r>
            <a:r>
              <a:rPr lang="en-US" sz="32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Payudara</a:t>
            </a:r>
            <a:r>
              <a:rPr lang="en-US" sz="32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dengan</a:t>
            </a:r>
            <a:r>
              <a:rPr lang="en-US" sz="32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Mengikuti</a:t>
            </a:r>
            <a:r>
              <a:rPr lang="en-US" sz="32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lang="en-US" sz="3200" b="1" i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GUIDELINES</a:t>
            </a:r>
            <a:r>
              <a:rPr lang="en-US" sz="3200" b="1" kern="0" dirty="0">
                <a:solidFill>
                  <a:schemeClr val="bg1"/>
                </a:solidFill>
                <a:latin typeface="Tw Cen MT" panose="020B0602020104020603" pitchFamily="34" charset="0"/>
                <a:cs typeface="Calibri" panose="020F0502020204030204" pitchFamily="34" charset="0"/>
                <a:sym typeface="Calibri"/>
              </a:rPr>
              <a:t>:</a:t>
            </a:r>
            <a:endParaRPr kumimoji="0" lang="en-US" sz="11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C315A678-6CFD-5623-BB26-1D63DC48775E}"/>
              </a:ext>
            </a:extLst>
          </p:cNvPr>
          <p:cNvGrpSpPr/>
          <p:nvPr/>
        </p:nvGrpSpPr>
        <p:grpSpPr>
          <a:xfrm>
            <a:off x="5976307" y="1205892"/>
            <a:ext cx="6215693" cy="2155447"/>
            <a:chOff x="544525" y="1240263"/>
            <a:chExt cx="6215693" cy="2677379"/>
          </a:xfrm>
        </p:grpSpPr>
        <p:pic>
          <p:nvPicPr>
            <p:cNvPr id="226" name="Picture 2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94FE9C-F34D-E307-A242-45113DB47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525" y="1240263"/>
              <a:ext cx="3795462" cy="2677379"/>
            </a:xfrm>
            <a:prstGeom prst="rect">
              <a:avLst/>
            </a:prstGeom>
          </p:spPr>
        </p:pic>
        <p:sp>
          <p:nvSpPr>
            <p:cNvPr id="228" name="Text Box 2">
              <a:extLst>
                <a:ext uri="{FF2B5EF4-FFF2-40B4-BE49-F238E27FC236}">
                  <a16:creationId xmlns:a16="http://schemas.microsoft.com/office/drawing/2014/main" id="{1ABFAC71-3E3B-37E7-8F16-5F48E4F543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5523" y="1831369"/>
              <a:ext cx="2324695" cy="1726418"/>
            </a:xfrm>
            <a:prstGeom prst="rect">
              <a:avLst/>
            </a:prstGeom>
            <a:solidFill>
              <a:srgbClr val="D5FFEA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ID" sz="3200" b="1" i="1" dirty="0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ID" sz="2400" b="1" i="1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ore Biopsy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ID" sz="2400" b="1" dirty="0" err="1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</a:t>
              </a:r>
              <a:r>
                <a:rPr lang="en-ID" sz="2400" b="1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engan</a:t>
              </a:r>
              <a:r>
                <a:rPr lang="en-ID" sz="2400" b="1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ID" sz="2400" b="1" dirty="0" err="1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panduan</a:t>
              </a:r>
              <a:r>
                <a:rPr lang="en-ID" sz="2400" b="1" dirty="0">
                  <a:effectLst/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USG</a:t>
              </a:r>
              <a:endParaRPr lang="en-ID" sz="2000" b="1" dirty="0">
                <a:solidFill>
                  <a:srgbClr val="993366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69208F56-6B2C-BE2C-A804-3EE793A75E3C}"/>
              </a:ext>
            </a:extLst>
          </p:cNvPr>
          <p:cNvGrpSpPr/>
          <p:nvPr/>
        </p:nvGrpSpPr>
        <p:grpSpPr>
          <a:xfrm>
            <a:off x="6179747" y="3491964"/>
            <a:ext cx="5946012" cy="2682294"/>
            <a:chOff x="544525" y="4044141"/>
            <a:chExt cx="6444355" cy="2682294"/>
          </a:xfrm>
        </p:grpSpPr>
        <p:pic>
          <p:nvPicPr>
            <p:cNvPr id="232" name="Picture 231" descr="Close-up of a person's chest&#10;&#10;Description automatically generated with low confidence">
              <a:extLst>
                <a:ext uri="{FF2B5EF4-FFF2-40B4-BE49-F238E27FC236}">
                  <a16:creationId xmlns:a16="http://schemas.microsoft.com/office/drawing/2014/main" id="{2DC001FB-CB8D-DACA-6464-93F92C34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525" y="4044141"/>
              <a:ext cx="3373347" cy="2677379"/>
            </a:xfrm>
            <a:prstGeom prst="rect">
              <a:avLst/>
            </a:prstGeom>
          </p:spPr>
        </p:pic>
        <p:sp>
          <p:nvSpPr>
            <p:cNvPr id="233" name="Text Box 2">
              <a:extLst>
                <a:ext uri="{FF2B5EF4-FFF2-40B4-BE49-F238E27FC236}">
                  <a16:creationId xmlns:a16="http://schemas.microsoft.com/office/drawing/2014/main" id="{79541F2C-FEDC-3C53-E02A-FC75DE893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3217" y="4885482"/>
              <a:ext cx="2985663" cy="1840953"/>
            </a:xfrm>
            <a:prstGeom prst="rect">
              <a:avLst/>
            </a:prstGeom>
            <a:solidFill>
              <a:srgbClr val="D5FFEA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ID" sz="3600" b="1" dirty="0" err="1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Operasi</a:t>
              </a:r>
              <a:r>
                <a:rPr lang="en-ID" sz="3600" b="1" dirty="0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ID" sz="3600" b="1" dirty="0" err="1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cukup</a:t>
              </a:r>
              <a:r>
                <a:rPr lang="en-ID" sz="3600" b="1" dirty="0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1x </a:t>
              </a:r>
              <a:r>
                <a:rPr lang="en-ID" sz="3600" b="1" dirty="0" err="1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saja</a:t>
              </a:r>
              <a:endParaRPr lang="en-ID" sz="3600" b="1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F3286FCD-40AC-C1CF-67C9-8A0537A797B0}"/>
              </a:ext>
            </a:extLst>
          </p:cNvPr>
          <p:cNvGrpSpPr/>
          <p:nvPr/>
        </p:nvGrpSpPr>
        <p:grpSpPr>
          <a:xfrm>
            <a:off x="252722" y="992121"/>
            <a:ext cx="5628076" cy="2763060"/>
            <a:chOff x="269593" y="992121"/>
            <a:chExt cx="6452346" cy="2763060"/>
          </a:xfrm>
        </p:grpSpPr>
        <p:pic>
          <p:nvPicPr>
            <p:cNvPr id="235" name="Google Shape;246;p9">
              <a:extLst>
                <a:ext uri="{FF2B5EF4-FFF2-40B4-BE49-F238E27FC236}">
                  <a16:creationId xmlns:a16="http://schemas.microsoft.com/office/drawing/2014/main" id="{A714BB6F-86D3-EA61-BE64-122F44436D74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593" y="992121"/>
              <a:ext cx="1413037" cy="1729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Picture 23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F4A98C1-73CB-BE7B-28A3-94F3454B2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136" y="1555844"/>
              <a:ext cx="2233261" cy="2199337"/>
            </a:xfrm>
            <a:prstGeom prst="rect">
              <a:avLst/>
            </a:prstGeom>
          </p:spPr>
        </p:pic>
        <p:sp>
          <p:nvSpPr>
            <p:cNvPr id="237" name="Text Box 2">
              <a:extLst>
                <a:ext uri="{FF2B5EF4-FFF2-40B4-BE49-F238E27FC236}">
                  <a16:creationId xmlns:a16="http://schemas.microsoft.com/office/drawing/2014/main" id="{031B5E1F-E484-BDAD-4E2A-E68C4E420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4540" y="1825964"/>
              <a:ext cx="3257399" cy="991297"/>
            </a:xfrm>
            <a:prstGeom prst="rect">
              <a:avLst/>
            </a:prstGeom>
            <a:solidFill>
              <a:srgbClr val="D5FFEA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ID" sz="2800" dirty="0" err="1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Pencitraan</a:t>
              </a:r>
              <a:r>
                <a:rPr lang="en-ID" sz="2800" dirty="0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(USG, </a:t>
              </a:r>
              <a:r>
                <a:rPr lang="en-ID" sz="2800" dirty="0" err="1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Mammografi</a:t>
              </a:r>
              <a:r>
                <a:rPr lang="en-ID" sz="2800" dirty="0">
                  <a:latin typeface="Tw Cen MT" panose="020B0602020104020603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ID" sz="2800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8" name="Text Box 2">
            <a:extLst>
              <a:ext uri="{FF2B5EF4-FFF2-40B4-BE49-F238E27FC236}">
                <a16:creationId xmlns:a16="http://schemas.microsoft.com/office/drawing/2014/main" id="{3B1FDFB3-1044-D336-9975-49F567A8A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523" y="1247299"/>
            <a:ext cx="337837" cy="530273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E7F69C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ID" sz="2800" b="1" dirty="0">
              <a:solidFill>
                <a:srgbClr val="E7F69C"/>
              </a:solidFill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9" name="Text Box 2">
            <a:extLst>
              <a:ext uri="{FF2B5EF4-FFF2-40B4-BE49-F238E27FC236}">
                <a16:creationId xmlns:a16="http://schemas.microsoft.com/office/drawing/2014/main" id="{39931920-9B74-3EE9-3254-695861938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457" y="1103983"/>
            <a:ext cx="337891" cy="530273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E7F69C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ID" sz="2800" b="1" dirty="0">
              <a:solidFill>
                <a:srgbClr val="E7F69C"/>
              </a:solidFill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0" name="Text Box 2">
            <a:extLst>
              <a:ext uri="{FF2B5EF4-FFF2-40B4-BE49-F238E27FC236}">
                <a16:creationId xmlns:a16="http://schemas.microsoft.com/office/drawing/2014/main" id="{08F9476D-DB07-1215-CCA8-DF1BCA0B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7305" y="3786366"/>
            <a:ext cx="242301" cy="549133"/>
          </a:xfrm>
          <a:prstGeom prst="rect">
            <a:avLst/>
          </a:prstGeom>
          <a:solidFill>
            <a:srgbClr val="99336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E7F69C"/>
                </a:solidFill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ID" sz="2800" b="1" dirty="0">
              <a:solidFill>
                <a:srgbClr val="E7F69C"/>
              </a:solidFill>
              <a:latin typeface="Tw Cen MT" panose="020B06020201040206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D930BFAD-3C9C-C234-7699-A55E2CBC98D6}"/>
              </a:ext>
            </a:extLst>
          </p:cNvPr>
          <p:cNvGrpSpPr/>
          <p:nvPr/>
        </p:nvGrpSpPr>
        <p:grpSpPr>
          <a:xfrm>
            <a:off x="834711" y="3911987"/>
            <a:ext cx="4136460" cy="1942470"/>
            <a:chOff x="4969565" y="3039485"/>
            <a:chExt cx="7020938" cy="3639611"/>
          </a:xfrm>
        </p:grpSpPr>
        <p:pic>
          <p:nvPicPr>
            <p:cNvPr id="242" name="Picture 24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6ABE0C6-AB37-EBDB-9A58-2B87A17D4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9565" y="3039485"/>
              <a:ext cx="7020938" cy="3639611"/>
            </a:xfrm>
            <a:prstGeom prst="rect">
              <a:avLst/>
            </a:prstGeom>
          </p:spPr>
        </p:pic>
        <p:sp>
          <p:nvSpPr>
            <p:cNvPr id="244" name="Frame 243">
              <a:extLst>
                <a:ext uri="{FF2B5EF4-FFF2-40B4-BE49-F238E27FC236}">
                  <a16:creationId xmlns:a16="http://schemas.microsoft.com/office/drawing/2014/main" id="{4958B461-B69A-FB17-CE95-3C646064CEA1}"/>
                </a:ext>
              </a:extLst>
            </p:cNvPr>
            <p:cNvSpPr/>
            <p:nvPr/>
          </p:nvSpPr>
          <p:spPr>
            <a:xfrm>
              <a:off x="7248939" y="5287617"/>
              <a:ext cx="503787" cy="495631"/>
            </a:xfrm>
            <a:prstGeom prst="frame">
              <a:avLst>
                <a:gd name="adj1" fmla="val 679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296C00CB-0518-774D-CE84-6CCFBAC1403B}"/>
                </a:ext>
              </a:extLst>
            </p:cNvPr>
            <p:cNvSpPr/>
            <p:nvPr/>
          </p:nvSpPr>
          <p:spPr>
            <a:xfrm>
              <a:off x="7553739" y="4121426"/>
              <a:ext cx="1166191" cy="861391"/>
            </a:xfrm>
            <a:prstGeom prst="rect">
              <a:avLst/>
            </a:prstGeom>
            <a:solidFill>
              <a:srgbClr val="F9F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w Cen MT" panose="020B0602020104020603" pitchFamily="34" charset="0"/>
              </a:endParaRPr>
            </a:p>
          </p:txBody>
        </p:sp>
      </p:grpSp>
      <p:sp>
        <p:nvSpPr>
          <p:cNvPr id="246" name="TextBox 245">
            <a:extLst>
              <a:ext uri="{FF2B5EF4-FFF2-40B4-BE49-F238E27FC236}">
                <a16:creationId xmlns:a16="http://schemas.microsoft.com/office/drawing/2014/main" id="{F94B60D2-DCB1-EF23-400E-502B4D6D4E92}"/>
              </a:ext>
            </a:extLst>
          </p:cNvPr>
          <p:cNvSpPr txBox="1"/>
          <p:nvPr/>
        </p:nvSpPr>
        <p:spPr>
          <a:xfrm>
            <a:off x="823110" y="5854457"/>
            <a:ext cx="418743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w Cen MT" panose="020B0602020104020603" pitchFamily="34" charset="0"/>
              </a:rPr>
              <a:t>Bekas</a:t>
            </a:r>
            <a:r>
              <a:rPr lang="en-US" sz="2800" dirty="0">
                <a:latin typeface="Tw Cen MT" panose="020B0602020104020603" pitchFamily="34" charset="0"/>
              </a:rPr>
              <a:t> Luka </a:t>
            </a:r>
            <a:r>
              <a:rPr lang="en-US" sz="2800" i="1" dirty="0">
                <a:latin typeface="Tw Cen MT" panose="020B0602020104020603" pitchFamily="34" charset="0"/>
              </a:rPr>
              <a:t>Core Biopsy</a:t>
            </a:r>
          </a:p>
        </p:txBody>
      </p:sp>
    </p:spTree>
    <p:extLst>
      <p:ext uri="{BB962C8B-B14F-4D97-AF65-F5344CB8AC3E}">
        <p14:creationId xmlns:p14="http://schemas.microsoft.com/office/powerpoint/2010/main" val="2404839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0252914-9B50-5548-2214-68948CA783F6}"/>
              </a:ext>
            </a:extLst>
          </p:cNvPr>
          <p:cNvGrpSpPr/>
          <p:nvPr/>
        </p:nvGrpSpPr>
        <p:grpSpPr>
          <a:xfrm>
            <a:off x="5198064" y="989424"/>
            <a:ext cx="6930275" cy="5329318"/>
            <a:chOff x="1058292" y="1555474"/>
            <a:chExt cx="10177669" cy="5329318"/>
          </a:xfrm>
        </p:grpSpPr>
        <p:sp>
          <p:nvSpPr>
            <p:cNvPr id="3" name="Google Shape;6743;p115">
              <a:extLst>
                <a:ext uri="{FF2B5EF4-FFF2-40B4-BE49-F238E27FC236}">
                  <a16:creationId xmlns:a16="http://schemas.microsoft.com/office/drawing/2014/main" id="{3BF858A1-E0A3-FE87-BCE6-D5C736B38082}"/>
                </a:ext>
              </a:extLst>
            </p:cNvPr>
            <p:cNvSpPr txBox="1">
              <a:spLocks/>
            </p:cNvSpPr>
            <p:nvPr/>
          </p:nvSpPr>
          <p:spPr>
            <a:xfrm>
              <a:off x="1058292" y="2748724"/>
              <a:ext cx="10177669" cy="41360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000" tIns="45525" rIns="91000" bIns="455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586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200" b="1" kern="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Dapat</a:t>
              </a:r>
              <a:r>
                <a:rPr lang="en-US" sz="3200" b="1" kern="0" dirty="0">
                  <a:solidFill>
                    <a:schemeClr val="bg1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mencegah</a:t>
              </a:r>
              <a:r>
                <a:rPr lang="en-US" sz="3200" b="1" kern="0" dirty="0">
                  <a:solidFill>
                    <a:schemeClr val="bg1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pembedahan</a:t>
              </a:r>
              <a:r>
                <a:rPr lang="en-US" sz="3200" b="1" kern="0" dirty="0">
                  <a:solidFill>
                    <a:schemeClr val="bg1"/>
                  </a:solidFill>
                  <a:latin typeface="Tw Cen MT" panose="020B0602020104020603" pitchFamily="34" charset="0"/>
                </a:rPr>
                <a:t> yang </a:t>
              </a:r>
              <a:r>
                <a:rPr lang="en-US" sz="3200" b="1" kern="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tidak</a:t>
              </a:r>
              <a:r>
                <a:rPr lang="en-US" sz="3200" b="1" kern="0" dirty="0">
                  <a:solidFill>
                    <a:schemeClr val="bg1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diperlukan</a:t>
              </a:r>
              <a:r>
                <a:rPr lang="en-US" sz="3200" b="1" kern="0" dirty="0">
                  <a:solidFill>
                    <a:schemeClr val="bg1"/>
                  </a:solidFill>
                  <a:latin typeface="Tw Cen MT" panose="020B0602020104020603" pitchFamily="34" charset="0"/>
                </a:rPr>
                <a:t>, </a:t>
              </a:r>
              <a:r>
                <a:rPr lang="en-US" sz="3200" b="1" kern="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menurunkan</a:t>
              </a:r>
              <a:r>
                <a:rPr lang="en-US" sz="3200" b="1" kern="0" dirty="0">
                  <a:solidFill>
                    <a:schemeClr val="bg1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biaya</a:t>
              </a:r>
              <a:r>
                <a:rPr lang="en-US" sz="3200" b="1" kern="0" dirty="0">
                  <a:solidFill>
                    <a:schemeClr val="bg1"/>
                  </a:solidFill>
                  <a:latin typeface="Tw Cen MT" panose="020B0602020104020603" pitchFamily="34" charset="0"/>
                </a:rPr>
                <a:t>, dan </a:t>
              </a:r>
              <a:r>
                <a:rPr lang="en-US" sz="3200" b="1" kern="0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merupakan</a:t>
              </a:r>
              <a:r>
                <a:rPr lang="en-US" sz="3200" b="1" kern="0" dirty="0">
                  <a:solidFill>
                    <a:schemeClr val="bg1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tindakan</a:t>
              </a:r>
              <a:r>
                <a:rPr lang="en-US" sz="3200" b="1" kern="0" dirty="0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diagnostik</a:t>
              </a:r>
              <a:r>
                <a:rPr lang="en-US" sz="3200" b="1" kern="0" dirty="0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 yang </a:t>
              </a:r>
              <a:r>
                <a:rPr lang="en-US" sz="3200" b="1" kern="0" dirty="0" err="1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dapat</a:t>
              </a:r>
              <a:r>
                <a:rPr lang="en-US" sz="3200" b="1" kern="0" dirty="0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dilakukan</a:t>
              </a:r>
              <a:r>
                <a:rPr lang="en-US" sz="3200" b="1" kern="0" dirty="0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 pada 90% </a:t>
              </a:r>
              <a:r>
                <a:rPr lang="en-US" sz="3200" b="1" kern="0" dirty="0" err="1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kasus</a:t>
              </a:r>
              <a:r>
                <a:rPr lang="en-US" sz="3200" b="1" kern="0" dirty="0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kelainan</a:t>
              </a:r>
              <a:r>
                <a:rPr lang="en-US" sz="3200" b="1" kern="0" dirty="0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highlight>
                    <a:srgbClr val="00CC99"/>
                  </a:highlight>
                  <a:latin typeface="Tw Cen MT" panose="020B0602020104020603" pitchFamily="34" charset="0"/>
                </a:rPr>
                <a:t>payudara</a:t>
              </a:r>
              <a:endParaRPr lang="en-US" sz="3200" b="1" kern="0" dirty="0">
                <a:solidFill>
                  <a:schemeClr val="bg1"/>
                </a:solidFill>
                <a:highlight>
                  <a:srgbClr val="00CC99"/>
                </a:highlight>
                <a:latin typeface="Tw Cen MT" panose="020B0602020104020603" pitchFamily="34" charset="0"/>
              </a:endParaRPr>
            </a:p>
          </p:txBody>
        </p:sp>
        <p:sp>
          <p:nvSpPr>
            <p:cNvPr id="31" name="Google Shape;6743;p115">
              <a:extLst>
                <a:ext uri="{FF2B5EF4-FFF2-40B4-BE49-F238E27FC236}">
                  <a16:creationId xmlns:a16="http://schemas.microsoft.com/office/drawing/2014/main" id="{0EF7C127-D3C8-F0B3-EF8D-6EB7D1179189}"/>
                </a:ext>
              </a:extLst>
            </p:cNvPr>
            <p:cNvSpPr txBox="1">
              <a:spLocks/>
            </p:cNvSpPr>
            <p:nvPr/>
          </p:nvSpPr>
          <p:spPr>
            <a:xfrm>
              <a:off x="1391767" y="1555474"/>
              <a:ext cx="9510722" cy="815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000" tIns="45525" rIns="91000" bIns="455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5867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b="1" i="1" kern="0" dirty="0">
                  <a:solidFill>
                    <a:srgbClr val="FFFFCC"/>
                  </a:solidFill>
                  <a:latin typeface="Tw Cen MT" panose="020B0602020104020603" pitchFamily="34" charset="0"/>
                </a:rPr>
                <a:t>Core Biopsy </a:t>
              </a:r>
              <a:r>
                <a:rPr lang="en-US" sz="4000" b="1" kern="0" dirty="0" err="1">
                  <a:solidFill>
                    <a:srgbClr val="FFFFCC"/>
                  </a:solidFill>
                  <a:latin typeface="Tw Cen MT" panose="020B0602020104020603" pitchFamily="34" charset="0"/>
                </a:rPr>
                <a:t>dengan</a:t>
              </a:r>
              <a:r>
                <a:rPr lang="en-US" sz="4000" b="1" kern="0" dirty="0">
                  <a:solidFill>
                    <a:srgbClr val="FFFFCC"/>
                  </a:solidFill>
                  <a:latin typeface="Tw Cen MT" panose="020B0602020104020603" pitchFamily="34" charset="0"/>
                </a:rPr>
                <a:t> </a:t>
              </a:r>
            </a:p>
            <a:p>
              <a:r>
                <a:rPr lang="en-US" sz="4000" b="1" kern="0" dirty="0">
                  <a:solidFill>
                    <a:srgbClr val="FFFFCC"/>
                  </a:solidFill>
                  <a:latin typeface="Tw Cen MT" panose="020B0602020104020603" pitchFamily="34" charset="0"/>
                </a:rPr>
                <a:t>Panduan USG</a:t>
              </a:r>
            </a:p>
            <a:p>
              <a:r>
                <a:rPr lang="en-US" sz="3200" b="1" kern="0" dirty="0">
                  <a:solidFill>
                    <a:srgbClr val="FFFFCC"/>
                  </a:solidFill>
                  <a:latin typeface="Tw Cen MT" panose="020B0602020104020603" pitchFamily="34" charset="0"/>
                </a:rPr>
                <a:t>(</a:t>
              </a:r>
              <a:r>
                <a:rPr lang="en-US" sz="3200" b="1" kern="0" dirty="0" err="1">
                  <a:solidFill>
                    <a:srgbClr val="FFFFCC"/>
                  </a:solidFill>
                  <a:latin typeface="Tw Cen MT" panose="020B0602020104020603" pitchFamily="34" charset="0"/>
                </a:rPr>
                <a:t>sudah</a:t>
              </a:r>
              <a:r>
                <a:rPr lang="en-US" sz="3200" b="1" kern="0" dirty="0">
                  <a:solidFill>
                    <a:srgbClr val="FFFFCC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rgbClr val="FFFFCC"/>
                  </a:solidFill>
                  <a:latin typeface="Tw Cen MT" panose="020B0602020104020603" pitchFamily="34" charset="0"/>
                </a:rPr>
                <a:t>menjadi</a:t>
              </a:r>
              <a:r>
                <a:rPr lang="en-US" sz="3200" b="1" kern="0" dirty="0">
                  <a:solidFill>
                    <a:srgbClr val="FFFFCC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rgbClr val="FFFFCC"/>
                  </a:solidFill>
                  <a:latin typeface="Tw Cen MT" panose="020B0602020104020603" pitchFamily="34" charset="0"/>
                </a:rPr>
                <a:t>standar</a:t>
              </a:r>
              <a:r>
                <a:rPr lang="en-US" sz="3200" b="1" kern="0" dirty="0">
                  <a:solidFill>
                    <a:srgbClr val="FFFFCC"/>
                  </a:solidFill>
                  <a:latin typeface="Tw Cen MT" panose="020B0602020104020603" pitchFamily="34" charset="0"/>
                </a:rPr>
                <a:t> di dunia </a:t>
              </a:r>
              <a:r>
                <a:rPr lang="en-US" sz="3200" b="1" kern="0" dirty="0" err="1">
                  <a:solidFill>
                    <a:srgbClr val="FFFFCC"/>
                  </a:solidFill>
                  <a:latin typeface="Tw Cen MT" panose="020B0602020104020603" pitchFamily="34" charset="0"/>
                </a:rPr>
                <a:t>sejak</a:t>
              </a:r>
              <a:r>
                <a:rPr lang="en-US" sz="3200" b="1" kern="0" dirty="0">
                  <a:solidFill>
                    <a:srgbClr val="FFFFCC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3200" b="1" kern="0" dirty="0" err="1">
                  <a:solidFill>
                    <a:srgbClr val="FFFFCC"/>
                  </a:solidFill>
                  <a:latin typeface="Tw Cen MT" panose="020B0602020104020603" pitchFamily="34" charset="0"/>
                </a:rPr>
                <a:t>tahun</a:t>
              </a:r>
              <a:r>
                <a:rPr lang="en-US" sz="3200" b="1" kern="0" dirty="0">
                  <a:solidFill>
                    <a:srgbClr val="FFFFCC"/>
                  </a:solidFill>
                  <a:latin typeface="Tw Cen MT" panose="020B0602020104020603" pitchFamily="34" charset="0"/>
                </a:rPr>
                <a:t> 1990-an)</a:t>
              </a:r>
            </a:p>
          </p:txBody>
        </p:sp>
      </p:grpSp>
      <p:sp>
        <p:nvSpPr>
          <p:cNvPr id="33" name="Google Shape;6743;p115">
            <a:extLst>
              <a:ext uri="{FF2B5EF4-FFF2-40B4-BE49-F238E27FC236}">
                <a16:creationId xmlns:a16="http://schemas.microsoft.com/office/drawing/2014/main" id="{817BF57A-A789-00AA-0A7A-CD19F7F5725A}"/>
              </a:ext>
            </a:extLst>
          </p:cNvPr>
          <p:cNvSpPr txBox="1">
            <a:spLocks/>
          </p:cNvSpPr>
          <p:nvPr/>
        </p:nvSpPr>
        <p:spPr>
          <a:xfrm>
            <a:off x="5607298" y="6042991"/>
            <a:ext cx="6584702" cy="815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000" tIns="45525" rIns="91000" bIns="455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2400" kern="0" dirty="0" err="1">
                <a:solidFill>
                  <a:schemeClr val="tx1"/>
                </a:solidFill>
                <a:latin typeface="Tw Cen MT" panose="020B0602020104020603" pitchFamily="34" charset="0"/>
              </a:rPr>
              <a:t>Sumber</a:t>
            </a:r>
            <a:r>
              <a:rPr lang="en-US" sz="2400" kern="0" dirty="0">
                <a:solidFill>
                  <a:schemeClr val="tx1"/>
                </a:solidFill>
                <a:latin typeface="Tw Cen MT" panose="020B0602020104020603" pitchFamily="34" charset="0"/>
              </a:rPr>
              <a:t>: EUSOMA, 2010; </a:t>
            </a:r>
            <a:r>
              <a:rPr lang="en-US" sz="2400" kern="0" dirty="0" err="1">
                <a:solidFill>
                  <a:schemeClr val="tx1"/>
                </a:solidFill>
                <a:latin typeface="Tw Cen MT" panose="020B0602020104020603" pitchFamily="34" charset="0"/>
              </a:rPr>
              <a:t>Motamedolshariati</a:t>
            </a:r>
            <a:r>
              <a:rPr lang="en-US" sz="2400" kern="0" dirty="0">
                <a:solidFill>
                  <a:schemeClr val="tx1"/>
                </a:solidFill>
                <a:latin typeface="Tw Cen MT" panose="020B0602020104020603" pitchFamily="34" charset="0"/>
              </a:rPr>
              <a:t>, 2014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ED38DA5-F138-901B-876A-5712D333A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48156" y="404579"/>
            <a:ext cx="8650837" cy="6364056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0713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DE783A-8CF1-3CE8-9A19-2255550DF0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313" y="167701"/>
            <a:ext cx="11622157" cy="669029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0324D2-E969-F9B8-1B73-ABB4156E6DAE}"/>
              </a:ext>
            </a:extLst>
          </p:cNvPr>
          <p:cNvSpPr/>
          <p:nvPr/>
        </p:nvSpPr>
        <p:spPr>
          <a:xfrm>
            <a:off x="6361043" y="4585252"/>
            <a:ext cx="5539409" cy="742122"/>
          </a:xfrm>
          <a:prstGeom prst="rect">
            <a:avLst/>
          </a:prstGeom>
          <a:noFill/>
          <a:ln w="38100">
            <a:solidFill>
              <a:srgbClr val="C30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88320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700" scaled="0"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D50EB9EC-74AB-1B2E-FCDD-2308BF10F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317656"/>
              </p:ext>
            </p:extLst>
          </p:nvPr>
        </p:nvGraphicFramePr>
        <p:xfrm>
          <a:off x="304800" y="719664"/>
          <a:ext cx="11582400" cy="5974080"/>
        </p:xfrm>
        <a:graphic>
          <a:graphicData uri="http://schemas.openxmlformats.org/drawingml/2006/table">
            <a:tbl>
              <a:tblPr firstRow="1" bandRow="1"/>
              <a:tblGrid>
                <a:gridCol w="1603512">
                  <a:extLst>
                    <a:ext uri="{9D8B030D-6E8A-4147-A177-3AD203B41FA5}">
                      <a16:colId xmlns:a16="http://schemas.microsoft.com/office/drawing/2014/main" val="1777446539"/>
                    </a:ext>
                  </a:extLst>
                </a:gridCol>
                <a:gridCol w="6118088">
                  <a:extLst>
                    <a:ext uri="{9D8B030D-6E8A-4147-A177-3AD203B41FA5}">
                      <a16:colId xmlns:a16="http://schemas.microsoft.com/office/drawing/2014/main" val="2289954851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2820360148"/>
                    </a:ext>
                  </a:extLst>
                </a:gridCol>
              </a:tblGrid>
              <a:tr h="6373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w Cen MT" panose="020B0602020104020603" pitchFamily="34" charset="0"/>
                        </a:rPr>
                        <a:t>Operasi</a:t>
                      </a:r>
                      <a:r>
                        <a:rPr lang="en-US" sz="2400" dirty="0">
                          <a:latin typeface="Tw Cen MT" panose="020B0602020104020603" pitchFamily="34" charset="0"/>
                        </a:rPr>
                        <a:t> Terbuka</a:t>
                      </a:r>
                    </a:p>
                    <a:p>
                      <a:pPr algn="ctr"/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400" i="1" dirty="0">
                          <a:latin typeface="Tw Cen MT" panose="020B0602020104020603" pitchFamily="34" charset="0"/>
                        </a:rPr>
                        <a:t>Core biopsy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73301"/>
                  </a:ext>
                </a:extLst>
              </a:tr>
              <a:tr h="6373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Lama </a:t>
                      </a:r>
                      <a:r>
                        <a:rPr lang="en-US" sz="2000" b="1" dirty="0" err="1">
                          <a:latin typeface="Tw Cen MT" panose="020B0602020104020603" pitchFamily="34" charset="0"/>
                        </a:rPr>
                        <a:t>tunggu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Mengikuti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antrian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penggunaan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kamar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operasi</a:t>
                      </a:r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Lebih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singkat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karena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hanya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dilakukan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di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poliklinik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rawat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jalan</a:t>
                      </a:r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60140"/>
                  </a:ext>
                </a:extLst>
              </a:tr>
              <a:tr h="3602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 err="1">
                          <a:latin typeface="Tw Cen MT" panose="020B0602020104020603" pitchFamily="34" charset="0"/>
                        </a:rPr>
                        <a:t>Anestesi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Umum</a:t>
                      </a:r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Lokal</a:t>
                      </a:r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674119"/>
                  </a:ext>
                </a:extLst>
              </a:tr>
              <a:tr h="3602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 err="1">
                          <a:latin typeface="Tw Cen MT" panose="020B0602020104020603" pitchFamily="34" charset="0"/>
                        </a:rPr>
                        <a:t>Persiapan</a:t>
                      </a:r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Tw Cen MT" panose="020B0602020104020603" pitchFamily="34" charset="0"/>
                        </a:rPr>
                        <a:t>operasi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Pemeriksaan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laboratorium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(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terkadang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ditambahkan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dengan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foto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thorax,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konsul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IPD,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anestesi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, dan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kemungkinan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PCR COVID)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Tidak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perlu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persiapan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khusus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(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cukup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antigen/PCR COVID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jika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diperlukan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22733"/>
                  </a:ext>
                </a:extLst>
              </a:tr>
              <a:tr h="63739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 err="1">
                          <a:latin typeface="Tw Cen MT" panose="020B0602020104020603" pitchFamily="34" charset="0"/>
                        </a:rPr>
                        <a:t>Risiko</a:t>
                      </a:r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Tw Cen MT" panose="020B0602020104020603" pitchFamily="34" charset="0"/>
                        </a:rPr>
                        <a:t>infeksi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>
                          <a:latin typeface="Tw Cen MT" panose="020B0602020104020603" pitchFamily="34" charset="0"/>
                        </a:rPr>
                        <a:t>Ada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karena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merupakan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operasi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terbuka</a:t>
                      </a:r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>
                          <a:latin typeface="Tw Cen MT" panose="020B0602020104020603" pitchFamily="34" charset="0"/>
                        </a:rPr>
                        <a:t>Sangat minimal</a:t>
                      </a:r>
                    </a:p>
                    <a:p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823886"/>
                  </a:ext>
                </a:extLst>
              </a:tr>
              <a:tr h="3602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 err="1">
                          <a:latin typeface="Tw Cen MT" panose="020B0602020104020603" pitchFamily="34" charset="0"/>
                        </a:rPr>
                        <a:t>Perdarahan</a:t>
                      </a:r>
                      <a:endParaRPr lang="en-US" sz="2000" b="1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>
                          <a:latin typeface="Tw Cen MT" panose="020B0602020104020603" pitchFamily="34" charset="0"/>
                        </a:rPr>
                        <a:t>Ada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karena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merupakan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operasi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terbuka</a:t>
                      </a:r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>
                          <a:latin typeface="Tw Cen MT" panose="020B0602020104020603" pitchFamily="34" charset="0"/>
                        </a:rPr>
                        <a:t>Sangat minimal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84924"/>
                  </a:ext>
                </a:extLst>
              </a:tr>
              <a:tr h="3602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Recovery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Membutuhkan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fase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pemulihan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setelah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bius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umum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dan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penyembuhan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luka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setidaknya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7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hari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>
                          <a:latin typeface="Tw Cen MT" panose="020B0602020104020603" pitchFamily="34" charset="0"/>
                        </a:rPr>
                        <a:t>Karena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besar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sayatan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&lt;0,5 cm,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tidak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memerlukan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perawatan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luka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khusus</a:t>
                      </a:r>
                      <a:endParaRPr lang="en-US" sz="2000" dirty="0">
                        <a:latin typeface="Tw Cen MT" panose="020B06020201040206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370985"/>
                  </a:ext>
                </a:extLst>
              </a:tr>
              <a:tr h="36026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 err="1">
                          <a:latin typeface="Tw Cen MT" panose="020B0602020104020603" pitchFamily="34" charset="0"/>
                        </a:rPr>
                        <a:t>Akurasi</a:t>
                      </a:r>
                      <a:r>
                        <a:rPr lang="en-US" sz="2000" b="1" dirty="0">
                          <a:latin typeface="Tw Cen MT" panose="020B0602020104020603" pitchFamily="34" charset="0"/>
                        </a:rPr>
                        <a:t> Hasil PA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Akurasi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baik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jika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operator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berhasil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mengambil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jaringan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yang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tepat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(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terkadang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tidak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terambil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jaringan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yang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sesuai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karena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adanya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perdarahan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Dengan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panduan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USG,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akurasi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US" sz="2000" dirty="0" err="1">
                          <a:latin typeface="Tw Cen MT" panose="020B0602020104020603" pitchFamily="34" charset="0"/>
                        </a:rPr>
                        <a:t>mendekati</a:t>
                      </a:r>
                      <a:r>
                        <a:rPr lang="en-US" sz="2000" dirty="0">
                          <a:latin typeface="Tw Cen MT" panose="020B0602020104020603" pitchFamily="34" charset="0"/>
                        </a:rPr>
                        <a:t> 100%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294039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E192086-8DAB-95AB-3DD5-D25FAF7BE383}"/>
              </a:ext>
            </a:extLst>
          </p:cNvPr>
          <p:cNvSpPr txBox="1">
            <a:spLocks/>
          </p:cNvSpPr>
          <p:nvPr/>
        </p:nvSpPr>
        <p:spPr>
          <a:xfrm>
            <a:off x="243139" y="0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000" tIns="45525" rIns="91000" bIns="45525" rtlCol="0" anchor="ctr" anchorCtr="0">
            <a:normAutofit fontScale="62500" lnSpcReduction="20000"/>
          </a:bodyPr>
          <a:lstStyle>
            <a:lvl1pPr marL="457200" lvl="0" indent="-228600" algn="ctr" defTabSz="914400" rtl="0" eaLnBrk="1" latinLnBrk="0" hangingPunct="1">
              <a:lnSpc>
                <a:spcPct val="90000"/>
              </a:lnSpc>
              <a:spcBef>
                <a:spcPts val="1093"/>
              </a:spcBef>
              <a:spcAft>
                <a:spcPts val="0"/>
              </a:spcAft>
              <a:buClr>
                <a:srgbClr val="262626"/>
              </a:buClr>
              <a:buSzPts val="5467"/>
              <a:buFont typeface="Arial" panose="020B0604020202020204" pitchFamily="34" charset="0"/>
              <a:buNone/>
              <a:defRPr sz="5467" b="0" kern="1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  <a:latin typeface="Tw Cen MT" panose="020B0602020104020603" pitchFamily="34" charset="0"/>
              </a:rPr>
              <a:t>Perbandingan</a:t>
            </a:r>
            <a:r>
              <a:rPr lang="en-US" dirty="0">
                <a:solidFill>
                  <a:schemeClr val="bg1"/>
                </a:solidFill>
                <a:latin typeface="Tw Cen MT" panose="020B0602020104020603" pitchFamily="34" charset="0"/>
              </a:rPr>
              <a:t> Antara </a:t>
            </a:r>
            <a:r>
              <a:rPr lang="en-US" dirty="0" err="1">
                <a:solidFill>
                  <a:schemeClr val="bg1"/>
                </a:solidFill>
                <a:latin typeface="Tw Cen MT" panose="020B0602020104020603" pitchFamily="34" charset="0"/>
              </a:rPr>
              <a:t>Biopsi</a:t>
            </a:r>
            <a:r>
              <a:rPr lang="en-US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w Cen MT" panose="020B0602020104020603" pitchFamily="34" charset="0"/>
              </a:rPr>
              <a:t>Operasi</a:t>
            </a:r>
            <a:r>
              <a:rPr lang="en-US" b="1" dirty="0">
                <a:solidFill>
                  <a:schemeClr val="tx1"/>
                </a:solidFill>
                <a:latin typeface="Tw Cen MT" panose="020B0602020104020603" pitchFamily="34" charset="0"/>
              </a:rPr>
              <a:t> Terbuka</a:t>
            </a:r>
            <a:r>
              <a:rPr lang="en-US" dirty="0">
                <a:solidFill>
                  <a:schemeClr val="tx1"/>
                </a:solidFill>
                <a:latin typeface="Tw Cen MT" panose="020B06020201040206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w Cen MT" panose="020B0602020104020603" pitchFamily="34" charset="0"/>
              </a:rPr>
              <a:t>dan </a:t>
            </a:r>
            <a:r>
              <a:rPr lang="en-US" b="1" i="1" dirty="0">
                <a:solidFill>
                  <a:schemeClr val="tx1"/>
                </a:solidFill>
                <a:latin typeface="Tw Cen MT" panose="020B0602020104020603" pitchFamily="34" charset="0"/>
              </a:rPr>
              <a:t>Core Biopsy</a:t>
            </a:r>
            <a:endParaRPr lang="en-ID" b="1" dirty="0">
              <a:solidFill>
                <a:schemeClr val="tx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930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ctrTitle"/>
          </p:nvPr>
        </p:nvSpPr>
        <p:spPr>
          <a:xfrm>
            <a:off x="266860" y="1291756"/>
            <a:ext cx="8609854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4800" b="1" dirty="0" err="1">
                <a:latin typeface="Tw Cen MT" panose="020B0602020104020603" pitchFamily="34" charset="0"/>
              </a:rPr>
              <a:t>Perkembangan</a:t>
            </a:r>
            <a:r>
              <a:rPr lang="en-US" sz="4800" b="1" dirty="0">
                <a:latin typeface="Tw Cen MT" panose="020B0602020104020603" pitchFamily="34" charset="0"/>
              </a:rPr>
              <a:t> </a:t>
            </a:r>
            <a:r>
              <a:rPr lang="en-US" sz="4800" b="1" dirty="0" err="1">
                <a:latin typeface="Tw Cen MT" panose="020B0602020104020603" pitchFamily="34" charset="0"/>
              </a:rPr>
              <a:t>Lebih</a:t>
            </a:r>
            <a:r>
              <a:rPr lang="en-US" sz="4800" b="1" dirty="0">
                <a:latin typeface="Tw Cen MT" panose="020B0602020104020603" pitchFamily="34" charset="0"/>
              </a:rPr>
              <a:t> </a:t>
            </a:r>
            <a:r>
              <a:rPr lang="en-US" sz="4800" b="1" dirty="0" err="1">
                <a:latin typeface="Tw Cen MT" panose="020B0602020104020603" pitchFamily="34" charset="0"/>
              </a:rPr>
              <a:t>Lanjut</a:t>
            </a:r>
            <a:r>
              <a:rPr lang="en-US" sz="4800" b="1" dirty="0">
                <a:latin typeface="Tw Cen MT" panose="020B0602020104020603" pitchFamily="34" charset="0"/>
              </a:rPr>
              <a:t> Tindakan Minimal </a:t>
            </a:r>
            <a:r>
              <a:rPr lang="en-US" sz="4800" b="1" dirty="0" err="1">
                <a:latin typeface="Tw Cen MT" panose="020B0602020104020603" pitchFamily="34" charset="0"/>
              </a:rPr>
              <a:t>Invasif</a:t>
            </a:r>
            <a:r>
              <a:rPr lang="en-US" sz="4800" b="1" dirty="0">
                <a:latin typeface="Tw Cen MT" panose="020B0602020104020603" pitchFamily="34" charset="0"/>
              </a:rPr>
              <a:t> Pada Tumor/ </a:t>
            </a:r>
            <a:r>
              <a:rPr lang="en-US" sz="4800" b="1" dirty="0" err="1">
                <a:latin typeface="Tw Cen MT" panose="020B0602020104020603" pitchFamily="34" charset="0"/>
              </a:rPr>
              <a:t>Kanker</a:t>
            </a:r>
            <a:r>
              <a:rPr lang="en-US" sz="4800" b="1" dirty="0">
                <a:latin typeface="Tw Cen MT" panose="020B0602020104020603" pitchFamily="34" charset="0"/>
              </a:rPr>
              <a:t> </a:t>
            </a:r>
            <a:r>
              <a:rPr lang="en-US" sz="4800" b="1" dirty="0" err="1">
                <a:latin typeface="Tw Cen MT" panose="020B0602020104020603" pitchFamily="34" charset="0"/>
              </a:rPr>
              <a:t>Payudara</a:t>
            </a:r>
            <a:br>
              <a:rPr lang="en-US" sz="4800" b="1" dirty="0">
                <a:latin typeface="Tw Cen MT" panose="020B0602020104020603" pitchFamily="34" charset="0"/>
              </a:rPr>
            </a:br>
            <a:endParaRPr sz="4800" b="1" dirty="0">
              <a:solidFill>
                <a:srgbClr val="00CC99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205197A9-7201-02B6-02FE-907A8D6FC205}"/>
              </a:ext>
            </a:extLst>
          </p:cNvPr>
          <p:cNvSpPr txBox="1">
            <a:spLocks/>
          </p:cNvSpPr>
          <p:nvPr/>
        </p:nvSpPr>
        <p:spPr>
          <a:xfrm>
            <a:off x="120747" y="4399672"/>
            <a:ext cx="8319867" cy="2747963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kern="0">
                <a:solidFill>
                  <a:srgbClr val="00CC99"/>
                </a:solidFill>
                <a:latin typeface="Tw Cen MT" panose="020B0602020104020603" pitchFamily="34" charset="0"/>
              </a:rPr>
              <a:t>VABB: Vaccum Assisted Breast Biopsy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kern="0">
                <a:solidFill>
                  <a:srgbClr val="00CC99"/>
                </a:solidFill>
                <a:latin typeface="Tw Cen MT" panose="020B0602020104020603" pitchFamily="34" charset="0"/>
              </a:rPr>
              <a:t>VAE: Vacuum Assisted Excision.</a:t>
            </a:r>
            <a:endParaRPr lang="en-US" sz="3600" b="1" kern="0" dirty="0">
              <a:solidFill>
                <a:srgbClr val="00CC99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26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2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66428C1-9C4A-4B60-A847-CCB16255DB64}"/>
              </a:ext>
            </a:extLst>
          </p:cNvPr>
          <p:cNvSpPr txBox="1">
            <a:spLocks/>
          </p:cNvSpPr>
          <p:nvPr/>
        </p:nvSpPr>
        <p:spPr>
          <a:xfrm>
            <a:off x="919813" y="1"/>
            <a:ext cx="8927027" cy="176741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219170"/>
            <a:endParaRPr lang="en-US" sz="5333" kern="0" dirty="0">
              <a:solidFill>
                <a:srgbClr val="11FFC1"/>
              </a:solidFill>
              <a:latin typeface="Fira Sans SemiBold" panose="020B0603050000020004" pitchFamily="34" charset="0"/>
              <a:ea typeface="Liberation Serif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Google Shape;237;p42">
            <a:extLst>
              <a:ext uri="{FF2B5EF4-FFF2-40B4-BE49-F238E27FC236}">
                <a16:creationId xmlns:a16="http://schemas.microsoft.com/office/drawing/2014/main" id="{32EE7F91-D1F1-0DB5-4E11-9EE6D9495BB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6271" y="1073426"/>
            <a:ext cx="7765729" cy="57845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9E56C5A-C6B2-4111-9324-A9B970CEA448}"/>
              </a:ext>
            </a:extLst>
          </p:cNvPr>
          <p:cNvGrpSpPr/>
          <p:nvPr/>
        </p:nvGrpSpPr>
        <p:grpSpPr>
          <a:xfrm>
            <a:off x="5644692" y="-224497"/>
            <a:ext cx="4867634" cy="1917028"/>
            <a:chOff x="6506084" y="318845"/>
            <a:chExt cx="4867634" cy="19170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8FCBD4E-3DFF-A9C2-6469-A51B1AA0E62D}"/>
                </a:ext>
              </a:extLst>
            </p:cNvPr>
            <p:cNvGrpSpPr/>
            <p:nvPr/>
          </p:nvGrpSpPr>
          <p:grpSpPr>
            <a:xfrm>
              <a:off x="6854727" y="1103675"/>
              <a:ext cx="4518991" cy="1132198"/>
              <a:chOff x="6294783" y="384313"/>
              <a:chExt cx="4518991" cy="113219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3270C44-BEA8-08FA-E9AD-7D4C8EA98B1D}"/>
                  </a:ext>
                </a:extLst>
              </p:cNvPr>
              <p:cNvSpPr/>
              <p:nvPr/>
            </p:nvSpPr>
            <p:spPr>
              <a:xfrm>
                <a:off x="6294783" y="384313"/>
                <a:ext cx="4518991" cy="113219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62818E-DA9E-B406-A1F7-7CF0A4984029}"/>
                  </a:ext>
                </a:extLst>
              </p:cNvPr>
              <p:cNvSpPr txBox="1"/>
              <p:nvPr/>
            </p:nvSpPr>
            <p:spPr>
              <a:xfrm>
                <a:off x="7083308" y="615661"/>
                <a:ext cx="357974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200" b="1" dirty="0" err="1">
                    <a:latin typeface="Tw Cen MT" panose="020B0602020104020603" pitchFamily="34" charset="0"/>
                  </a:rPr>
                  <a:t>Kanker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pembunuh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wanita</a:t>
                </a:r>
                <a:r>
                  <a:rPr lang="en-US" sz="2200" b="1" dirty="0">
                    <a:latin typeface="Tw Cen MT" panose="020B0602020104020603" pitchFamily="34" charset="0"/>
                  </a:rPr>
                  <a:t> #1 di Indonesia dan Dunia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73C44D-F327-7E22-4FAB-21E17A7B4C44}"/>
                </a:ext>
              </a:extLst>
            </p:cNvPr>
            <p:cNvSpPr txBox="1"/>
            <p:nvPr/>
          </p:nvSpPr>
          <p:spPr>
            <a:xfrm>
              <a:off x="6506084" y="318845"/>
              <a:ext cx="169627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600" b="1" dirty="0">
                  <a:solidFill>
                    <a:srgbClr val="006666"/>
                  </a:solidFill>
                  <a:latin typeface="Amasis MT Pro Black" panose="020B0604020202020204" pitchFamily="18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C880F0-2328-0CD4-8E8B-002F88FF09BE}"/>
              </a:ext>
            </a:extLst>
          </p:cNvPr>
          <p:cNvGrpSpPr/>
          <p:nvPr/>
        </p:nvGrpSpPr>
        <p:grpSpPr>
          <a:xfrm>
            <a:off x="0" y="0"/>
            <a:ext cx="5448302" cy="6858000"/>
            <a:chOff x="0" y="430696"/>
            <a:chExt cx="5738191" cy="6427304"/>
          </a:xfrm>
        </p:grpSpPr>
        <p:pic>
          <p:nvPicPr>
            <p:cNvPr id="11" name="Picture 10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17516D26-CFAD-2D90-985E-83DA65CDA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0696"/>
              <a:ext cx="5738191" cy="6427304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189A07-EF2B-A63E-B0AC-F223FB42A460}"/>
                </a:ext>
              </a:extLst>
            </p:cNvPr>
            <p:cNvSpPr/>
            <p:nvPr/>
          </p:nvSpPr>
          <p:spPr>
            <a:xfrm>
              <a:off x="76744" y="5049078"/>
              <a:ext cx="3180522" cy="874644"/>
            </a:xfrm>
            <a:prstGeom prst="rect">
              <a:avLst/>
            </a:prstGeom>
            <a:solidFill>
              <a:srgbClr val="EBD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C829E0-36CE-8242-BA0E-DBC4AB188573}"/>
              </a:ext>
            </a:extLst>
          </p:cNvPr>
          <p:cNvGrpSpPr/>
          <p:nvPr/>
        </p:nvGrpSpPr>
        <p:grpSpPr>
          <a:xfrm>
            <a:off x="7470538" y="1618646"/>
            <a:ext cx="5033234" cy="1721655"/>
            <a:chOff x="6854727" y="514218"/>
            <a:chExt cx="5033234" cy="172165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F5AB42-E6E9-C893-4C72-D913597C40FD}"/>
                </a:ext>
              </a:extLst>
            </p:cNvPr>
            <p:cNvGrpSpPr/>
            <p:nvPr/>
          </p:nvGrpSpPr>
          <p:grpSpPr>
            <a:xfrm>
              <a:off x="6854727" y="1103675"/>
              <a:ext cx="4518991" cy="1132198"/>
              <a:chOff x="6294783" y="384313"/>
              <a:chExt cx="4518991" cy="113219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F47A8C7-CF51-D04F-7114-2CA702A263EB}"/>
                  </a:ext>
                </a:extLst>
              </p:cNvPr>
              <p:cNvSpPr/>
              <p:nvPr/>
            </p:nvSpPr>
            <p:spPr>
              <a:xfrm>
                <a:off x="6294783" y="384313"/>
                <a:ext cx="4518991" cy="113219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5B38AE1-0B74-4FD3-A6E2-5FD294C7A5D9}"/>
                  </a:ext>
                </a:extLst>
              </p:cNvPr>
              <p:cNvSpPr txBox="1"/>
              <p:nvPr/>
            </p:nvSpPr>
            <p:spPr>
              <a:xfrm>
                <a:off x="6454244" y="880055"/>
                <a:ext cx="357974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1" dirty="0" err="1">
                    <a:latin typeface="Tw Cen MT" panose="020B0602020104020603" pitchFamily="34" charset="0"/>
                  </a:rPr>
                  <a:t>Insiden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kanker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payudara</a:t>
                </a:r>
                <a:endParaRPr lang="en-US" sz="2200" b="1" dirty="0">
                  <a:latin typeface="Tw Cen MT" panose="020B0602020104020603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71C321-CC5A-A87A-78CD-5170E9B988BC}"/>
                </a:ext>
              </a:extLst>
            </p:cNvPr>
            <p:cNvSpPr txBox="1"/>
            <p:nvPr/>
          </p:nvSpPr>
          <p:spPr>
            <a:xfrm>
              <a:off x="7014188" y="514218"/>
              <a:ext cx="487377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006666"/>
                  </a:solidFill>
                  <a:latin typeface="Amasis MT Pro Black" panose="020B0604020202020204" pitchFamily="18" charset="0"/>
                </a:rPr>
                <a:t>44</a:t>
              </a:r>
              <a:r>
                <a:rPr lang="en-US" sz="2000" b="1" dirty="0">
                  <a:solidFill>
                    <a:srgbClr val="006666"/>
                  </a:solidFill>
                  <a:latin typeface="Amasis MT Pro Black" panose="020B0604020202020204" pitchFamily="18" charset="0"/>
                </a:rPr>
                <a:t>/100.000 </a:t>
              </a:r>
              <a:r>
                <a:rPr lang="en-US" sz="2000" b="1" dirty="0" err="1">
                  <a:solidFill>
                    <a:srgbClr val="006666"/>
                  </a:solidFill>
                  <a:latin typeface="Amasis MT Pro Black" panose="020B0604020202020204" pitchFamily="18" charset="0"/>
                </a:rPr>
                <a:t>penduduk</a:t>
              </a:r>
              <a:endParaRPr lang="en-US" sz="3600" b="1" dirty="0">
                <a:solidFill>
                  <a:srgbClr val="006666"/>
                </a:solidFill>
                <a:latin typeface="Amasis MT Pro Black" panose="020B060402020202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89CA58-4AA0-86FE-3DC1-FA054F400893}"/>
              </a:ext>
            </a:extLst>
          </p:cNvPr>
          <p:cNvGrpSpPr/>
          <p:nvPr/>
        </p:nvGrpSpPr>
        <p:grpSpPr>
          <a:xfrm>
            <a:off x="5993335" y="3822292"/>
            <a:ext cx="5448303" cy="1132198"/>
            <a:chOff x="6294783" y="385250"/>
            <a:chExt cx="5448303" cy="11321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F568FE-00EA-882D-0247-4EB485BE80BA}"/>
                </a:ext>
              </a:extLst>
            </p:cNvPr>
            <p:cNvSpPr/>
            <p:nvPr/>
          </p:nvSpPr>
          <p:spPr>
            <a:xfrm>
              <a:off x="6294783" y="385250"/>
              <a:ext cx="5448303" cy="11321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1B18DA-7DE9-661C-BB0F-8ECB6706ADE6}"/>
                </a:ext>
              </a:extLst>
            </p:cNvPr>
            <p:cNvSpPr txBox="1"/>
            <p:nvPr/>
          </p:nvSpPr>
          <p:spPr>
            <a:xfrm>
              <a:off x="7179853" y="692897"/>
              <a:ext cx="446197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200" b="1" dirty="0">
                  <a:latin typeface="Tw Cen MT" panose="020B0602020104020603" pitchFamily="34" charset="0"/>
                </a:rPr>
                <a:t>Angka </a:t>
              </a:r>
              <a:r>
                <a:rPr lang="en-US" sz="2200" b="1" dirty="0" err="1">
                  <a:latin typeface="Tw Cen MT" panose="020B0602020104020603" pitchFamily="34" charset="0"/>
                </a:rPr>
                <a:t>kematian</a:t>
              </a:r>
              <a:r>
                <a:rPr lang="en-US" sz="2200" b="1" dirty="0">
                  <a:latin typeface="Tw Cen MT" panose="020B0602020104020603" pitchFamily="34" charset="0"/>
                </a:rPr>
                <a:t> </a:t>
              </a:r>
              <a:r>
                <a:rPr lang="en-US" sz="2200" b="1" dirty="0" err="1">
                  <a:latin typeface="Tw Cen MT" panose="020B0602020104020603" pitchFamily="34" charset="0"/>
                </a:rPr>
                <a:t>karena</a:t>
              </a:r>
              <a:r>
                <a:rPr lang="en-US" sz="2200" b="1" dirty="0">
                  <a:latin typeface="Tw Cen MT" panose="020B0602020104020603" pitchFamily="34" charset="0"/>
                </a:rPr>
                <a:t> </a:t>
              </a:r>
              <a:r>
                <a:rPr lang="en-US" sz="2200" b="1" dirty="0" err="1">
                  <a:latin typeface="Tw Cen MT" panose="020B0602020104020603" pitchFamily="34" charset="0"/>
                </a:rPr>
                <a:t>kanker</a:t>
              </a:r>
              <a:r>
                <a:rPr lang="en-US" sz="2200" b="1" dirty="0">
                  <a:latin typeface="Tw Cen MT" panose="020B0602020104020603" pitchFamily="34" charset="0"/>
                </a:rPr>
                <a:t> </a:t>
              </a:r>
            </a:p>
            <a:p>
              <a:pPr algn="r"/>
              <a:r>
                <a:rPr lang="en-US" sz="2200" b="1" dirty="0" err="1">
                  <a:latin typeface="Tw Cen MT" panose="020B0602020104020603" pitchFamily="34" charset="0"/>
                </a:rPr>
                <a:t>kedua</a:t>
              </a:r>
              <a:r>
                <a:rPr lang="en-US" sz="2200" b="1" dirty="0">
                  <a:latin typeface="Tw Cen MT" panose="020B0602020104020603" pitchFamily="34" charset="0"/>
                </a:rPr>
                <a:t> </a:t>
              </a:r>
              <a:r>
                <a:rPr lang="en-US" sz="2200" b="1" dirty="0" err="1">
                  <a:latin typeface="Tw Cen MT" panose="020B0602020104020603" pitchFamily="34" charset="0"/>
                </a:rPr>
                <a:t>terbesar</a:t>
              </a:r>
              <a:r>
                <a:rPr lang="en-US" sz="2200" b="1" dirty="0">
                  <a:latin typeface="Tw Cen MT" panose="020B0602020104020603" pitchFamily="34" charset="0"/>
                </a:rPr>
                <a:t> di Indonesia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9BF10C-2E94-E328-016A-CD691B7BEFF1}"/>
              </a:ext>
            </a:extLst>
          </p:cNvPr>
          <p:cNvGrpSpPr/>
          <p:nvPr/>
        </p:nvGrpSpPr>
        <p:grpSpPr>
          <a:xfrm>
            <a:off x="6813291" y="4927861"/>
            <a:ext cx="6313311" cy="1682727"/>
            <a:chOff x="6099308" y="551726"/>
            <a:chExt cx="6313311" cy="16827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1C9BE36-B1D9-4E32-E51A-15D619B9AAD3}"/>
                </a:ext>
              </a:extLst>
            </p:cNvPr>
            <p:cNvGrpSpPr/>
            <p:nvPr/>
          </p:nvGrpSpPr>
          <p:grpSpPr>
            <a:xfrm>
              <a:off x="6099308" y="1102255"/>
              <a:ext cx="5305842" cy="1132198"/>
              <a:chOff x="5539364" y="382893"/>
              <a:chExt cx="5305842" cy="113219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1C7CD01-4C76-8C2E-F58E-3CEF4A444919}"/>
                  </a:ext>
                </a:extLst>
              </p:cNvPr>
              <p:cNvSpPr/>
              <p:nvPr/>
            </p:nvSpPr>
            <p:spPr>
              <a:xfrm>
                <a:off x="5539364" y="382893"/>
                <a:ext cx="5305842" cy="113219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D9CCD4-CDFB-F67C-4C9D-0232372813A6}"/>
                  </a:ext>
                </a:extLst>
              </p:cNvPr>
              <p:cNvSpPr txBox="1"/>
              <p:nvPr/>
            </p:nvSpPr>
            <p:spPr>
              <a:xfrm>
                <a:off x="5578384" y="651835"/>
                <a:ext cx="448931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1" dirty="0" err="1">
                    <a:latin typeface="Tw Cen MT" panose="020B0602020104020603" pitchFamily="34" charset="0"/>
                  </a:rPr>
                  <a:t>Penderita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kanker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payudara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ditemukan</a:t>
                </a:r>
                <a:r>
                  <a:rPr lang="en-US" sz="2200" b="1" dirty="0">
                    <a:latin typeface="Tw Cen MT" panose="020B0602020104020603" pitchFamily="34" charset="0"/>
                  </a:rPr>
                  <a:t> pada stadium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lanjut</a:t>
                </a:r>
                <a:endParaRPr lang="en-US" sz="2200" b="1" dirty="0">
                  <a:latin typeface="Tw Cen MT" panose="020B0602020104020603" pitchFamily="34" charset="0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F57F2D-D87E-B9B2-79B9-44B73276685B}"/>
                </a:ext>
              </a:extLst>
            </p:cNvPr>
            <p:cNvSpPr txBox="1"/>
            <p:nvPr/>
          </p:nvSpPr>
          <p:spPr>
            <a:xfrm>
              <a:off x="7538846" y="551726"/>
              <a:ext cx="4873773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6666"/>
                  </a:solidFill>
                  <a:latin typeface="Amasis MT Pro Black" panose="020B0604020202020204" pitchFamily="18" charset="0"/>
                </a:rPr>
                <a:t>&gt;</a:t>
              </a:r>
              <a:r>
                <a:rPr lang="en-US" sz="6000" b="1" dirty="0">
                  <a:solidFill>
                    <a:srgbClr val="006666"/>
                  </a:solidFill>
                  <a:latin typeface="Amasis MT Pro Black" panose="020B0604020202020204" pitchFamily="18" charset="0"/>
                </a:rPr>
                <a:t>70</a:t>
              </a:r>
              <a:r>
                <a:rPr lang="en-US" sz="2400" b="1" dirty="0">
                  <a:solidFill>
                    <a:srgbClr val="006666"/>
                  </a:solidFill>
                  <a:latin typeface="Amasis MT Pro Black" panose="020B0604020202020204" pitchFamily="18" charset="0"/>
                </a:rPr>
                <a:t>%</a:t>
              </a:r>
              <a:endParaRPr lang="en-US" sz="6600" b="1" dirty="0">
                <a:solidFill>
                  <a:srgbClr val="006666"/>
                </a:solidFill>
                <a:latin typeface="Amasis MT Pro Black" panose="020B06040202020202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2DA5EE9-824C-3829-C981-2ED4F26EFF81}"/>
              </a:ext>
            </a:extLst>
          </p:cNvPr>
          <p:cNvSpPr txBox="1"/>
          <p:nvPr/>
        </p:nvSpPr>
        <p:spPr>
          <a:xfrm>
            <a:off x="11241274" y="6536908"/>
            <a:ext cx="11246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Sander, 2010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8CBEEB-CF19-F2AB-C59D-09C8F11F1D92}"/>
              </a:ext>
            </a:extLst>
          </p:cNvPr>
          <p:cNvSpPr txBox="1"/>
          <p:nvPr/>
        </p:nvSpPr>
        <p:spPr>
          <a:xfrm>
            <a:off x="10512326" y="3271449"/>
            <a:ext cx="22015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Globocan</a:t>
            </a:r>
            <a:r>
              <a:rPr lang="en-US" sz="1050" dirty="0"/>
              <a:t> Indonesia, 2020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D29C02-76F1-7E9C-CE20-5541C8A3B220}"/>
              </a:ext>
            </a:extLst>
          </p:cNvPr>
          <p:cNvSpPr txBox="1"/>
          <p:nvPr/>
        </p:nvSpPr>
        <p:spPr>
          <a:xfrm>
            <a:off x="5963391" y="1618646"/>
            <a:ext cx="22015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Globocan</a:t>
            </a:r>
            <a:r>
              <a:rPr lang="en-US" sz="1050" dirty="0"/>
              <a:t>, 2020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8997C5-821E-ACFA-78A1-D994C93F852F}"/>
              </a:ext>
            </a:extLst>
          </p:cNvPr>
          <p:cNvSpPr txBox="1"/>
          <p:nvPr/>
        </p:nvSpPr>
        <p:spPr>
          <a:xfrm>
            <a:off x="5940307" y="4885725"/>
            <a:ext cx="22015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/>
              <a:t>Globocan</a:t>
            </a:r>
            <a:r>
              <a:rPr lang="en-US" sz="1050" dirty="0"/>
              <a:t> Indonesia, 2020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3768BC-2EA0-C87B-642D-EFADB37BFE79}"/>
              </a:ext>
            </a:extLst>
          </p:cNvPr>
          <p:cNvSpPr txBox="1"/>
          <p:nvPr/>
        </p:nvSpPr>
        <p:spPr>
          <a:xfrm>
            <a:off x="5689199" y="3214816"/>
            <a:ext cx="487377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6666"/>
                </a:solidFill>
                <a:latin typeface="Amasis MT Pro Black" panose="020B0604020202020204" pitchFamily="18" charset="0"/>
              </a:rPr>
              <a:t>15</a:t>
            </a:r>
            <a:r>
              <a:rPr lang="en-US" sz="4400" b="1" dirty="0">
                <a:solidFill>
                  <a:srgbClr val="006666"/>
                </a:solidFill>
                <a:latin typeface="Amasis MT Pro Black" panose="020B0604020202020204" pitchFamily="18" charset="0"/>
              </a:rPr>
              <a:t>,3</a:t>
            </a:r>
            <a:r>
              <a:rPr lang="en-US" sz="2000" b="1" dirty="0">
                <a:solidFill>
                  <a:srgbClr val="006666"/>
                </a:solidFill>
                <a:latin typeface="Amasis MT Pro Black" panose="020B0604020202020204" pitchFamily="18" charset="0"/>
              </a:rPr>
              <a:t>/100.000 </a:t>
            </a:r>
            <a:r>
              <a:rPr lang="en-US" sz="2000" b="1" dirty="0" err="1">
                <a:solidFill>
                  <a:srgbClr val="006666"/>
                </a:solidFill>
                <a:latin typeface="Amasis MT Pro Black" panose="020B0604020202020204" pitchFamily="18" charset="0"/>
              </a:rPr>
              <a:t>penduduk</a:t>
            </a:r>
            <a:endParaRPr lang="en-US" sz="3600" b="1" dirty="0">
              <a:solidFill>
                <a:srgbClr val="006666"/>
              </a:solidFill>
              <a:latin typeface="Amasis MT Pro Black" panose="020B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721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dk1"/>
            </a:gs>
          </a:gsLst>
          <a:lin ang="0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3;p17">
            <a:extLst>
              <a:ext uri="{FF2B5EF4-FFF2-40B4-BE49-F238E27FC236}">
                <a16:creationId xmlns:a16="http://schemas.microsoft.com/office/drawing/2014/main" id="{E0F05158-AC3D-8E6B-9157-0A411DD8D37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B1591-2FA0-2CD9-6F82-8897CCF4D32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5497" y="288177"/>
            <a:ext cx="9359756" cy="6307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165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8B32D4E-FDE0-4F7D-DD2E-45A1E31D4C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415" y="3302392"/>
            <a:ext cx="11465170" cy="3263706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21288A-A3DE-6AA9-C8CA-7F9D4CF028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830" y="165294"/>
            <a:ext cx="9540241" cy="26896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4161C3-E24B-14CA-010A-504DB864C057}"/>
              </a:ext>
            </a:extLst>
          </p:cNvPr>
          <p:cNvSpPr/>
          <p:nvPr/>
        </p:nvSpPr>
        <p:spPr>
          <a:xfrm>
            <a:off x="1997612" y="4003106"/>
            <a:ext cx="9678573" cy="329743"/>
          </a:xfrm>
          <a:prstGeom prst="rect">
            <a:avLst/>
          </a:prstGeom>
          <a:solidFill>
            <a:srgbClr val="FFFF0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48D00-A783-6C99-ADBE-8E61D287E965}"/>
              </a:ext>
            </a:extLst>
          </p:cNvPr>
          <p:cNvSpPr/>
          <p:nvPr/>
        </p:nvSpPr>
        <p:spPr>
          <a:xfrm>
            <a:off x="501748" y="4360985"/>
            <a:ext cx="3366868" cy="329743"/>
          </a:xfrm>
          <a:prstGeom prst="rect">
            <a:avLst/>
          </a:prstGeom>
          <a:solidFill>
            <a:srgbClr val="FFFF0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8400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dk1"/>
            </a:gs>
          </a:gsLst>
          <a:lin ang="0" scaled="0"/>
        </a:gra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F547071-4273-BAAC-178B-09A9AA64F641}"/>
              </a:ext>
            </a:extLst>
          </p:cNvPr>
          <p:cNvSpPr txBox="1">
            <a:spLocks/>
          </p:cNvSpPr>
          <p:nvPr/>
        </p:nvSpPr>
        <p:spPr>
          <a:xfrm>
            <a:off x="3679874" y="252584"/>
            <a:ext cx="4282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w Cen MT" panose="020B0602020104020603" pitchFamily="34" charset="0"/>
              </a:rPr>
              <a:t>Indikasi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w Cen MT" panose="020B0602020104020603" pitchFamily="34" charset="0"/>
              </a:rPr>
              <a:t> VABB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DF0DC5-C5EF-0560-59D5-28578A74D394}"/>
              </a:ext>
            </a:extLst>
          </p:cNvPr>
          <p:cNvSpPr txBox="1">
            <a:spLocks/>
          </p:cNvSpPr>
          <p:nvPr/>
        </p:nvSpPr>
        <p:spPr>
          <a:xfrm>
            <a:off x="2208628" y="2138289"/>
            <a:ext cx="9145172" cy="4038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Massa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curiga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ganas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atau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meragukan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dengan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ukuran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&lt;0,5 cm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Hasil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core biopsy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masih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inkonklusif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Cluster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mikrokalsifikasi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Papiloma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intraductal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Distorsi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arsitektur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770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5BB51C-5397-4E33-EDA1-492D29F45A83}"/>
              </a:ext>
            </a:extLst>
          </p:cNvPr>
          <p:cNvSpPr txBox="1">
            <a:spLocks/>
          </p:cNvSpPr>
          <p:nvPr/>
        </p:nvSpPr>
        <p:spPr>
          <a:xfrm>
            <a:off x="3679874" y="280719"/>
            <a:ext cx="4282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w Cen MT" panose="020B0602020104020603" pitchFamily="34" charset="0"/>
              </a:rPr>
              <a:t>Indikasi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Tw Cen MT" panose="020B0602020104020603" pitchFamily="34" charset="0"/>
              </a:rPr>
              <a:t> VAE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E88099-5AEE-2184-937E-1383552763DE}"/>
              </a:ext>
            </a:extLst>
          </p:cNvPr>
          <p:cNvSpPr txBox="1">
            <a:spLocks/>
          </p:cNvSpPr>
          <p:nvPr/>
        </p:nvSpPr>
        <p:spPr>
          <a:xfrm>
            <a:off x="2208628" y="2138289"/>
            <a:ext cx="8004517" cy="4038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Tumor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jinak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atau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curiga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jinak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dengan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ukuran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&lt;3 cm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Kista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kompleks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466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928A05-F507-53EB-BB32-22B2ED9EF6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0205F3-308C-E548-5553-8BCFCE5D1591}"/>
              </a:ext>
            </a:extLst>
          </p:cNvPr>
          <p:cNvSpPr txBox="1">
            <a:spLocks/>
          </p:cNvSpPr>
          <p:nvPr/>
        </p:nvSpPr>
        <p:spPr>
          <a:xfrm>
            <a:off x="7646963" y="111908"/>
            <a:ext cx="4282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Scar Post VAE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B4FA51-0AE5-D6F3-2990-B01B8C34585A}"/>
              </a:ext>
            </a:extLst>
          </p:cNvPr>
          <p:cNvSpPr txBox="1">
            <a:spLocks/>
          </p:cNvSpPr>
          <p:nvPr/>
        </p:nvSpPr>
        <p:spPr>
          <a:xfrm>
            <a:off x="531642" y="734197"/>
            <a:ext cx="42824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Scar Post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Open Surgery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Eksisi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)</a:t>
            </a:r>
          </a:p>
        </p:txBody>
      </p:sp>
      <p:pic>
        <p:nvPicPr>
          <p:cNvPr id="6" name="Picture 5" descr="A picture containing clothing, underpants, underwear&#10;&#10;Description automatically generated">
            <a:extLst>
              <a:ext uri="{FF2B5EF4-FFF2-40B4-BE49-F238E27FC236}">
                <a16:creationId xmlns:a16="http://schemas.microsoft.com/office/drawing/2014/main" id="{5C301CC9-38C4-4FF3-5E66-5EF22B87F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64" y="2204549"/>
            <a:ext cx="4741694" cy="3012244"/>
          </a:xfrm>
          <a:prstGeom prst="rect">
            <a:avLst/>
          </a:prstGeom>
        </p:spPr>
      </p:pic>
      <p:pic>
        <p:nvPicPr>
          <p:cNvPr id="8" name="Picture 7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D6D4C05D-AC15-7171-DA09-8250429D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30307"/>
            <a:ext cx="5668232" cy="2354996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169ED467-30EF-AAA0-BBAF-4CEC18B380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314804"/>
            <a:ext cx="5668232" cy="228073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FB5DEA-1DCB-FBDE-E820-C41615A27599}"/>
              </a:ext>
            </a:extLst>
          </p:cNvPr>
          <p:cNvCxnSpPr/>
          <p:nvPr/>
        </p:nvCxnSpPr>
        <p:spPr>
          <a:xfrm>
            <a:off x="2096086" y="2700997"/>
            <a:ext cx="576776" cy="728003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515F57-D132-874E-4976-B45D1035FCCB}"/>
              </a:ext>
            </a:extLst>
          </p:cNvPr>
          <p:cNvCxnSpPr/>
          <p:nvPr/>
        </p:nvCxnSpPr>
        <p:spPr>
          <a:xfrm>
            <a:off x="6736080" y="1972994"/>
            <a:ext cx="576776" cy="728003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CDCB5E-ED2D-1624-81DB-AC66F331E5CE}"/>
              </a:ext>
            </a:extLst>
          </p:cNvPr>
          <p:cNvCxnSpPr/>
          <p:nvPr/>
        </p:nvCxnSpPr>
        <p:spPr>
          <a:xfrm>
            <a:off x="8464061" y="4636255"/>
            <a:ext cx="576776" cy="728003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857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1EEB30-F47F-BC97-ACAB-B82B808405C3}"/>
              </a:ext>
            </a:extLst>
          </p:cNvPr>
          <p:cNvSpPr txBox="1">
            <a:spLocks/>
          </p:cNvSpPr>
          <p:nvPr/>
        </p:nvSpPr>
        <p:spPr>
          <a:xfrm>
            <a:off x="1659467" y="1820871"/>
            <a:ext cx="9194800" cy="1759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Masalah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II: 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Sudahkah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Penanganan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Kanker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Payudara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Manargetkan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Kualitas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Hidup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yang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Baik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dari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Pasien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/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Penyintas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Kanker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Payudara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4814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FFC631-811C-A204-DDC8-BC075EF0C23C}"/>
              </a:ext>
            </a:extLst>
          </p:cNvPr>
          <p:cNvSpPr txBox="1">
            <a:spLocks/>
          </p:cNvSpPr>
          <p:nvPr/>
        </p:nvSpPr>
        <p:spPr>
          <a:xfrm>
            <a:off x="1662592" y="1201978"/>
            <a:ext cx="8426549" cy="4037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Terapi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kanker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payudara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bukan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semata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mengangkat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tumor di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payudara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dan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mengobati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kanker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Terapi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kanker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payudara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yang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berhasil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harus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mempertimbangkan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kualitas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hidup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penyintas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kanker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pasca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terapi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agar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mampu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berfungsi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dengan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baik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5196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700" scaled="0"/>
        </a:gra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9CF8-07E9-D9F0-5F86-B5FCE77EC3D7}"/>
              </a:ext>
            </a:extLst>
          </p:cNvPr>
          <p:cNvSpPr txBox="1">
            <a:spLocks/>
          </p:cNvSpPr>
          <p:nvPr/>
        </p:nvSpPr>
        <p:spPr>
          <a:xfrm>
            <a:off x="1007012" y="-183516"/>
            <a:ext cx="10515600" cy="2926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</a:br>
            <a:b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</a:br>
            <a:br>
              <a:rPr kumimoji="0" lang="en-US" sz="59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</a:b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Quality of life outcomes in patients with breast cancer</a:t>
            </a:r>
            <a:br>
              <a:rPr kumimoji="0" lang="en-US" sz="8000" b="1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</a:br>
            <a:r>
              <a:rPr kumimoji="0" lang="en-ID" sz="3000" b="0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(</a:t>
            </a:r>
            <a:r>
              <a:rPr kumimoji="0" lang="en-ID" sz="3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Paraskevi</a:t>
            </a:r>
            <a:r>
              <a:rPr kumimoji="0" lang="en-ID" sz="3000" b="0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 T. Quality of life outcomes in patients with breast cancer. Oncol Rev. 2012 Jan 30;6(1):e2. </a:t>
            </a:r>
            <a:r>
              <a:rPr kumimoji="0" lang="en-ID" sz="3000" b="0" i="1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doi</a:t>
            </a:r>
            <a:r>
              <a:rPr kumimoji="0" lang="en-ID" sz="3000" b="0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  <a:t>: 10.4081/oncol.2012.e2. PMID: 25992204; PMCID: PMC4419638.)</a:t>
            </a:r>
            <a:b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</a:br>
            <a:b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w Cen MT" panose="020B0602020104020603" pitchFamily="34" charset="0"/>
              </a:rPr>
            </a:b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5CDB2-5FE6-D0CF-F222-427103C7CF70}"/>
              </a:ext>
            </a:extLst>
          </p:cNvPr>
          <p:cNvSpPr txBox="1">
            <a:spLocks/>
          </p:cNvSpPr>
          <p:nvPr/>
        </p:nvSpPr>
        <p:spPr>
          <a:xfrm>
            <a:off x="1252024" y="3118757"/>
            <a:ext cx="10101775" cy="354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D" b="1" i="1" dirty="0">
                <a:solidFill>
                  <a:schemeClr val="bg1"/>
                </a:solidFill>
                <a:highlight>
                  <a:srgbClr val="993366"/>
                </a:highlight>
                <a:latin typeface="Tw Cen MT" panose="020B0602020104020603" pitchFamily="34" charset="0"/>
              </a:rPr>
              <a:t>Health-related quality of life</a:t>
            </a:r>
            <a:r>
              <a:rPr lang="en-ID" i="1" dirty="0">
                <a:solidFill>
                  <a:srgbClr val="212121"/>
                </a:solidFill>
                <a:highlight>
                  <a:srgbClr val="993366"/>
                </a:highlight>
                <a:latin typeface="Tw Cen MT" panose="020B0602020104020603" pitchFamily="34" charset="0"/>
              </a:rPr>
              <a:t> </a:t>
            </a:r>
            <a:r>
              <a:rPr lang="en-ID" i="1" dirty="0">
                <a:solidFill>
                  <a:srgbClr val="212121"/>
                </a:solidFill>
                <a:latin typeface="Tw Cen MT" panose="020B0602020104020603" pitchFamily="34" charset="0"/>
              </a:rPr>
              <a:t>is now considered an important endpoint in cancer clinical trials. It has been shown that assessing quality of life in cancer patients could contribute to </a:t>
            </a:r>
            <a:r>
              <a:rPr lang="en-ID" b="1" i="1" dirty="0">
                <a:solidFill>
                  <a:schemeClr val="bg1"/>
                </a:solidFill>
                <a:highlight>
                  <a:srgbClr val="993366"/>
                </a:highlight>
                <a:latin typeface="Tw Cen MT" panose="020B0602020104020603" pitchFamily="34" charset="0"/>
              </a:rPr>
              <a:t>improved treatment </a:t>
            </a:r>
            <a:r>
              <a:rPr lang="en-ID" i="1" dirty="0">
                <a:solidFill>
                  <a:srgbClr val="212121"/>
                </a:solidFill>
                <a:latin typeface="Tw Cen MT" panose="020B0602020104020603" pitchFamily="34" charset="0"/>
              </a:rPr>
              <a:t>and could even serve as </a:t>
            </a:r>
            <a:r>
              <a:rPr lang="en-ID" b="1" i="1" dirty="0">
                <a:solidFill>
                  <a:srgbClr val="212121"/>
                </a:solidFill>
                <a:latin typeface="Tw Cen MT" panose="020B0602020104020603" pitchFamily="34" charset="0"/>
              </a:rPr>
              <a:t>a </a:t>
            </a:r>
            <a:r>
              <a:rPr lang="en-ID" b="1" i="1" dirty="0">
                <a:solidFill>
                  <a:schemeClr val="bg1"/>
                </a:solidFill>
                <a:highlight>
                  <a:srgbClr val="993366"/>
                </a:highlight>
                <a:latin typeface="Tw Cen MT" panose="020B0602020104020603" pitchFamily="34" charset="0"/>
              </a:rPr>
              <a:t>prognostic factor </a:t>
            </a:r>
            <a:r>
              <a:rPr lang="en-ID" i="1" dirty="0">
                <a:solidFill>
                  <a:srgbClr val="212121"/>
                </a:solidFill>
                <a:latin typeface="Tw Cen MT" panose="020B0602020104020603" pitchFamily="34" charset="0"/>
              </a:rPr>
              <a:t>along with medical parameters. </a:t>
            </a:r>
          </a:p>
          <a:p>
            <a:endParaRPr lang="en-ID" i="1" dirty="0">
              <a:solidFill>
                <a:srgbClr val="21212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49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6426CCFD-8FD2-ECB7-0AA5-8E2D0C8B9D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71" y="365125"/>
            <a:ext cx="10515600" cy="2884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7F6629-1910-D9FA-085E-9A67CB0CBCF2}"/>
              </a:ext>
            </a:extLst>
          </p:cNvPr>
          <p:cNvSpPr txBox="1"/>
          <p:nvPr/>
        </p:nvSpPr>
        <p:spPr>
          <a:xfrm>
            <a:off x="775607" y="3608615"/>
            <a:ext cx="106407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prstClr val="black"/>
                </a:solidFill>
                <a:latin typeface="Tw Cen MT" panose="020B0602020104020603" pitchFamily="34" charset="0"/>
              </a:rPr>
              <a:t>The results of this study show that </a:t>
            </a:r>
            <a:r>
              <a:rPr lang="en-US" sz="2800" b="1" i="1" dirty="0">
                <a:solidFill>
                  <a:schemeClr val="bg1"/>
                </a:solidFill>
                <a:highlight>
                  <a:srgbClr val="993366"/>
                </a:highlight>
                <a:latin typeface="Tw Cen MT" panose="020B0602020104020603" pitchFamily="34" charset="0"/>
              </a:rPr>
              <a:t>patients without breast reconstruction rated their quality of life worse than patients who underwent immediate and delayed breast reconstruction after mastectomy</a:t>
            </a:r>
            <a:r>
              <a:rPr lang="en-US" sz="2800" i="1" dirty="0">
                <a:solidFill>
                  <a:prstClr val="black"/>
                </a:solidFill>
                <a:latin typeface="Tw Cen MT" panose="020B0602020104020603" pitchFamily="34" charset="0"/>
              </a:rPr>
              <a:t>. There is no difference in the quality of life between patients who underwent immediate and delayed breast reconstruction after mastectomy.</a:t>
            </a:r>
          </a:p>
        </p:txBody>
      </p:sp>
    </p:spTree>
    <p:extLst>
      <p:ext uri="{BB962C8B-B14F-4D97-AF65-F5344CB8AC3E}">
        <p14:creationId xmlns:p14="http://schemas.microsoft.com/office/powerpoint/2010/main" val="1344651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lin ang="5400700" scaled="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3E0C4CC-9AEA-21F4-42DF-DBB07AB6D392}"/>
              </a:ext>
            </a:extLst>
          </p:cNvPr>
          <p:cNvSpPr/>
          <p:nvPr/>
        </p:nvSpPr>
        <p:spPr>
          <a:xfrm>
            <a:off x="7477089" y="1315373"/>
            <a:ext cx="4445391" cy="5029156"/>
          </a:xfrm>
          <a:prstGeom prst="rect">
            <a:avLst/>
          </a:prstGeom>
          <a:solidFill>
            <a:srgbClr val="FFFFFF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BBB13-FF52-A571-5168-8AD9C972472C}"/>
              </a:ext>
            </a:extLst>
          </p:cNvPr>
          <p:cNvSpPr txBox="1"/>
          <p:nvPr/>
        </p:nvSpPr>
        <p:spPr>
          <a:xfrm>
            <a:off x="829995" y="669042"/>
            <a:ext cx="562862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Asimetri</a:t>
            </a:r>
            <a:r>
              <a:rPr lang="en-US" sz="36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Informasi</a:t>
            </a:r>
            <a:r>
              <a:rPr lang="en-US" sz="36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Medis</a:t>
            </a:r>
            <a:endParaRPr lang="en-US" sz="36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D14FB-8EED-0C8E-3DAA-CC4734ECF210}"/>
              </a:ext>
            </a:extLst>
          </p:cNvPr>
          <p:cNvSpPr txBox="1"/>
          <p:nvPr/>
        </p:nvSpPr>
        <p:spPr>
          <a:xfrm>
            <a:off x="831663" y="5215053"/>
            <a:ext cx="595063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Kesetaraan</a:t>
            </a:r>
            <a:r>
              <a:rPr lang="en-US" sz="36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Informasi</a:t>
            </a:r>
            <a:r>
              <a:rPr lang="en-US" sz="36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Medis</a:t>
            </a:r>
            <a:endParaRPr lang="en-US" sz="36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30AE38E-4D30-4CE9-3E54-B589A57DC6E1}"/>
              </a:ext>
            </a:extLst>
          </p:cNvPr>
          <p:cNvSpPr/>
          <p:nvPr/>
        </p:nvSpPr>
        <p:spPr>
          <a:xfrm>
            <a:off x="3137094" y="1576945"/>
            <a:ext cx="669883" cy="3446584"/>
          </a:xfrm>
          <a:prstGeom prst="downArrow">
            <a:avLst/>
          </a:prstGeom>
          <a:solidFill>
            <a:srgbClr val="3D2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3B72224-F734-6CF0-2FC3-EB7B7040079C}"/>
              </a:ext>
            </a:extLst>
          </p:cNvPr>
          <p:cNvSpPr/>
          <p:nvPr/>
        </p:nvSpPr>
        <p:spPr>
          <a:xfrm flipH="1">
            <a:off x="3806978" y="2870282"/>
            <a:ext cx="3434340" cy="646331"/>
          </a:xfrm>
          <a:prstGeom prst="rightArrow">
            <a:avLst/>
          </a:prstGeom>
          <a:solidFill>
            <a:srgbClr val="3D2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0CCB8F-D248-7C85-B4CA-7C2425C9C72D}"/>
              </a:ext>
            </a:extLst>
          </p:cNvPr>
          <p:cNvGrpSpPr/>
          <p:nvPr/>
        </p:nvGrpSpPr>
        <p:grpSpPr>
          <a:xfrm>
            <a:off x="7564474" y="1436814"/>
            <a:ext cx="4126406" cy="4786274"/>
            <a:chOff x="7291379" y="1320185"/>
            <a:chExt cx="4126406" cy="4786274"/>
          </a:xfrm>
        </p:grpSpPr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1B94ABDE-CB1B-4940-7A3B-3FF31A9C0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9184" y="1373193"/>
              <a:ext cx="407504" cy="4075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01D849-D536-E202-7693-FB62E16A8484}"/>
                </a:ext>
              </a:extLst>
            </p:cNvPr>
            <p:cNvSpPr txBox="1"/>
            <p:nvPr/>
          </p:nvSpPr>
          <p:spPr>
            <a:xfrm>
              <a:off x="7879453" y="1320185"/>
              <a:ext cx="3220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http://mammasip.com</a:t>
              </a:r>
              <a:endParaRPr lang="en-ID" sz="2400" b="1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FFA7B0-7407-37B6-45F7-885CFAD68689}"/>
                </a:ext>
              </a:extLst>
            </p:cNvPr>
            <p:cNvSpPr txBox="1"/>
            <p:nvPr/>
          </p:nvSpPr>
          <p:spPr>
            <a:xfrm>
              <a:off x="7879453" y="2045741"/>
              <a:ext cx="3220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MammaSIP</a:t>
              </a:r>
              <a:endParaRPr lang="en-ID" sz="2400" b="1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15B970-965A-F713-3B30-813D88F90569}"/>
                </a:ext>
              </a:extLst>
            </p:cNvPr>
            <p:cNvSpPr txBox="1"/>
            <p:nvPr/>
          </p:nvSpPr>
          <p:spPr>
            <a:xfrm>
              <a:off x="7879453" y="2771297"/>
              <a:ext cx="3220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MammaSIP</a:t>
              </a:r>
              <a:r>
                <a:rPr lang="en-US" sz="2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 Id</a:t>
              </a:r>
              <a:endParaRPr lang="en-ID" sz="2400" b="1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03140D-4520-7D57-19A7-65CA9477103B}"/>
                </a:ext>
              </a:extLst>
            </p:cNvPr>
            <p:cNvSpPr txBox="1"/>
            <p:nvPr/>
          </p:nvSpPr>
          <p:spPr>
            <a:xfrm>
              <a:off x="7879453" y="3496853"/>
              <a:ext cx="32202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@mammasip.id</a:t>
              </a:r>
              <a:endParaRPr lang="en-ID" sz="2400" b="1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1DA90A-FEF3-B818-7336-CA0F5D7AC2E3}"/>
                </a:ext>
              </a:extLst>
            </p:cNvPr>
            <p:cNvSpPr txBox="1"/>
            <p:nvPr/>
          </p:nvSpPr>
          <p:spPr>
            <a:xfrm>
              <a:off x="7879453" y="4221261"/>
              <a:ext cx="35383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Aplikasi</a:t>
              </a:r>
              <a:r>
                <a:rPr lang="en-US" sz="2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MammaSIP</a:t>
              </a:r>
              <a:r>
                <a:rPr lang="en-US" sz="2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bisa</a:t>
              </a:r>
              <a:r>
                <a:rPr lang="en-US" sz="2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 di download </a:t>
              </a:r>
              <a:r>
                <a:rPr lang="en-US" sz="2400" b="1" dirty="0" err="1">
                  <a:solidFill>
                    <a:schemeClr val="bg1"/>
                  </a:solidFill>
                  <a:latin typeface="Tw Cen MT" panose="020B0602020104020603" pitchFamily="34" charset="0"/>
                </a:rPr>
                <a:t>melalui</a:t>
              </a:r>
              <a:r>
                <a:rPr lang="en-US" sz="2400" b="1" dirty="0">
                  <a:solidFill>
                    <a:schemeClr val="bg1"/>
                  </a:solidFill>
                  <a:latin typeface="Tw Cen MT" panose="020B0602020104020603" pitchFamily="34" charset="0"/>
                </a:rPr>
                <a:t> Google Play</a:t>
              </a:r>
              <a:endParaRPr lang="en-ID" sz="2400" b="1" dirty="0">
                <a:solidFill>
                  <a:schemeClr val="bg1"/>
                </a:solidFill>
                <a:latin typeface="Tw Cen MT" panose="020B0602020104020603" pitchFamily="34" charset="0"/>
              </a:endParaRPr>
            </a:p>
          </p:txBody>
        </p:sp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5C9F8FCF-15D1-2F2F-B6F2-5AF3EBC64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91379" y="2113296"/>
              <a:ext cx="530106" cy="39411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57C102E-FC0C-CD21-72B4-10342491503D}"/>
                </a:ext>
              </a:extLst>
            </p:cNvPr>
            <p:cNvSpPr/>
            <p:nvPr/>
          </p:nvSpPr>
          <p:spPr>
            <a:xfrm>
              <a:off x="7455381" y="2840005"/>
              <a:ext cx="331307" cy="29904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803FF45E-CD95-B795-8BBA-672A8B69F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6151" y="2757628"/>
              <a:ext cx="475334" cy="475334"/>
            </a:xfrm>
            <a:prstGeom prst="rect">
              <a:avLst/>
            </a:prstGeom>
          </p:spPr>
        </p:pic>
        <p:pic>
          <p:nvPicPr>
            <p:cNvPr id="18" name="Picture 17" descr="Logo, icon&#10;&#10;Description automatically generated">
              <a:extLst>
                <a:ext uri="{FF2B5EF4-FFF2-40B4-BE49-F238E27FC236}">
                  <a16:creationId xmlns:a16="http://schemas.microsoft.com/office/drawing/2014/main" id="{FC45D9B9-2EE1-7376-4439-C971CBD8C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9184" y="3523933"/>
              <a:ext cx="407504" cy="407504"/>
            </a:xfrm>
            <a:prstGeom prst="rect">
              <a:avLst/>
            </a:prstGeom>
          </p:spPr>
        </p:pic>
        <p:pic>
          <p:nvPicPr>
            <p:cNvPr id="19" name="Picture 18" descr="A picture containing text, businesscard, vector graphics&#10;&#10;Description automatically generated">
              <a:extLst>
                <a:ext uri="{FF2B5EF4-FFF2-40B4-BE49-F238E27FC236}">
                  <a16:creationId xmlns:a16="http://schemas.microsoft.com/office/drawing/2014/main" id="{E76299D7-0BE5-FDE1-F248-4C2ABA789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5381" y="4290833"/>
              <a:ext cx="368984" cy="430695"/>
            </a:xfrm>
            <a:prstGeom prst="rect">
              <a:avLst/>
            </a:prstGeom>
          </p:spPr>
        </p:pic>
        <p:pic>
          <p:nvPicPr>
            <p:cNvPr id="20" name="Picture 19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3685E3B9-4C22-F88A-76D4-3379AD609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24" t="38338" r="3430" b="37005"/>
            <a:stretch/>
          </p:blipFill>
          <p:spPr>
            <a:xfrm>
              <a:off x="9426690" y="5616050"/>
              <a:ext cx="1848678" cy="490409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6ACAAB6B-BBE2-9B34-7C83-3323287FFF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3666" y="1897327"/>
            <a:ext cx="2423135" cy="2420830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2203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96000" y="0"/>
            <a:ext cx="0" cy="68757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D512143B-0946-66E8-ABA1-5AF0FF2F0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559" y="2179754"/>
            <a:ext cx="10084999" cy="5007100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EFA070D2-BB71-0050-D679-642985BD4BA3}"/>
              </a:ext>
            </a:extLst>
          </p:cNvPr>
          <p:cNvGrpSpPr/>
          <p:nvPr/>
        </p:nvGrpSpPr>
        <p:grpSpPr>
          <a:xfrm>
            <a:off x="0" y="501263"/>
            <a:ext cx="12192000" cy="1258407"/>
            <a:chOff x="22620" y="811445"/>
            <a:chExt cx="12192000" cy="125840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9806756-DC10-212D-3A4D-27801C0A445B}"/>
                </a:ext>
              </a:extLst>
            </p:cNvPr>
            <p:cNvSpPr/>
            <p:nvPr/>
          </p:nvSpPr>
          <p:spPr>
            <a:xfrm>
              <a:off x="22620" y="811445"/>
              <a:ext cx="12192000" cy="12584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400" tIns="60735" rIns="121400" bIns="60735" spcCol="0" rtlCol="0" anchor="ctr"/>
            <a:lstStyle/>
            <a:p>
              <a:pPr marL="0" marR="0" lvl="0" indent="0" algn="ctr" defTabSz="12135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AC152D2-4B6A-F033-00FA-4B1AC6D658C1}"/>
                </a:ext>
              </a:extLst>
            </p:cNvPr>
            <p:cNvSpPr txBox="1"/>
            <p:nvPr/>
          </p:nvSpPr>
          <p:spPr>
            <a:xfrm>
              <a:off x="2104658" y="917975"/>
              <a:ext cx="8952193" cy="1076687"/>
            </a:xfrm>
            <a:prstGeom prst="rect">
              <a:avLst/>
            </a:prstGeom>
            <a:grpFill/>
          </p:spPr>
          <p:txBody>
            <a:bodyPr wrap="square" lIns="90945" tIns="45457" rIns="90945" bIns="45457" rtlCol="0">
              <a:spAutoFit/>
            </a:bodyPr>
            <a:lstStyle/>
            <a:p>
              <a:pPr algn="ctr" defTabSz="1213530"/>
              <a:r>
                <a:rPr lang="en-US" sz="3200" b="1" dirty="0" err="1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Kanker</a:t>
              </a:r>
              <a:r>
                <a:rPr lang="en-US" sz="3200" b="1" dirty="0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 </a:t>
              </a:r>
              <a:r>
                <a:rPr lang="en-US" sz="3200" b="1" dirty="0" err="1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Payudara</a:t>
              </a:r>
              <a:r>
                <a:rPr lang="en-US" sz="3200" b="1" dirty="0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: </a:t>
              </a:r>
              <a:r>
                <a:rPr lang="en-US" sz="3200" b="1" dirty="0" err="1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terbanyak</a:t>
              </a:r>
              <a:r>
                <a:rPr lang="en-US" sz="3200" b="1" dirty="0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 dan </a:t>
              </a:r>
              <a:r>
                <a:rPr lang="en-US" sz="3200" b="1" dirty="0" err="1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penyebab</a:t>
              </a:r>
              <a:r>
                <a:rPr lang="en-US" sz="3200" b="1" dirty="0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 </a:t>
              </a:r>
              <a:r>
                <a:rPr lang="en-US" sz="3200" b="1" dirty="0" err="1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kematian</a:t>
              </a:r>
              <a:r>
                <a:rPr lang="en-US" sz="3200" b="1" dirty="0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highlight>
                    <a:srgbClr val="FF5050"/>
                  </a:highlight>
                  <a:latin typeface="Tw Cen MT" panose="020B0602020104020603" pitchFamily="34" charset="0"/>
                  <a:cs typeface="Aharoni" pitchFamily="2" charset="-79"/>
                </a:rPr>
                <a:t>#1</a:t>
              </a:r>
              <a:r>
                <a:rPr lang="en-US" sz="3200" b="1" dirty="0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 </a:t>
              </a:r>
              <a:r>
                <a:rPr lang="en-US" sz="3200" b="1" dirty="0" err="1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untuk</a:t>
              </a:r>
              <a:r>
                <a:rPr lang="en-US" sz="3200" b="1" dirty="0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 </a:t>
              </a:r>
              <a:r>
                <a:rPr lang="en-US" sz="3200" b="1" dirty="0" err="1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perempuan</a:t>
              </a:r>
              <a:r>
                <a:rPr lang="en-US" sz="3200" b="1" dirty="0">
                  <a:solidFill>
                    <a:srgbClr val="006666"/>
                  </a:solidFill>
                  <a:latin typeface="Tw Cen MT" panose="020B0602020104020603" pitchFamily="34" charset="0"/>
                  <a:cs typeface="Aharoni" pitchFamily="2" charset="-79"/>
                </a:rPr>
                <a:t>.</a:t>
              </a:r>
              <a:endParaRPr lang="en-US" sz="3200" b="1" dirty="0">
                <a:solidFill>
                  <a:srgbClr val="006666"/>
                </a:solidFill>
                <a:latin typeface="Tw Cen MT" panose="020B0602020104020603" pitchFamily="34" charset="0"/>
                <a:ea typeface="Avenir Next Condensed" charset="0"/>
                <a:cs typeface="Aharoni" pitchFamily="2" charset="-79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C35377ED-E2F8-50DD-9AB2-0FA218F34F48}"/>
              </a:ext>
            </a:extLst>
          </p:cNvPr>
          <p:cNvSpPr txBox="1"/>
          <p:nvPr/>
        </p:nvSpPr>
        <p:spPr>
          <a:xfrm>
            <a:off x="49609" y="1979544"/>
            <a:ext cx="3765950" cy="522770"/>
          </a:xfrm>
          <a:prstGeom prst="rect">
            <a:avLst/>
          </a:prstGeom>
          <a:noFill/>
        </p:spPr>
        <p:txBody>
          <a:bodyPr wrap="square" lIns="91031" tIns="45497" rIns="91031" bIns="45497" rtlCol="0">
            <a:spAutoFit/>
          </a:bodyPr>
          <a:lstStyle/>
          <a:p>
            <a:pPr defTabSz="1213530"/>
            <a:r>
              <a:rPr lang="en-US" sz="2800" b="1" dirty="0">
                <a:solidFill>
                  <a:srgbClr val="66FFFF"/>
                </a:solidFill>
                <a:latin typeface="Tw Cen MT" panose="020B0602020104020603" pitchFamily="34" charset="0"/>
                <a:cs typeface="Aharoni" pitchFamily="2" charset="-79"/>
              </a:rPr>
              <a:t>Di Negara </a:t>
            </a:r>
            <a:r>
              <a:rPr lang="en-US" sz="2800" b="1" dirty="0" err="1">
                <a:solidFill>
                  <a:srgbClr val="66FFFF"/>
                </a:solidFill>
                <a:latin typeface="Tw Cen MT" panose="020B0602020104020603" pitchFamily="34" charset="0"/>
                <a:cs typeface="Aharoni" pitchFamily="2" charset="-79"/>
              </a:rPr>
              <a:t>Maju</a:t>
            </a:r>
            <a:endParaRPr lang="en-US" sz="2800" b="1" dirty="0">
              <a:solidFill>
                <a:srgbClr val="66FFFF"/>
              </a:solidFill>
              <a:latin typeface="Tw Cen MT" panose="020B0602020104020603" pitchFamily="34" charset="0"/>
              <a:cs typeface="Aharoni" pitchFamily="2" charset="-79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FB4AA0EF-F710-3A4B-7711-6B0EC919165F}"/>
              </a:ext>
            </a:extLst>
          </p:cNvPr>
          <p:cNvSpPr txBox="1"/>
          <p:nvPr/>
        </p:nvSpPr>
        <p:spPr>
          <a:xfrm>
            <a:off x="6901441" y="1741338"/>
            <a:ext cx="5147530" cy="953657"/>
          </a:xfrm>
          <a:prstGeom prst="rect">
            <a:avLst/>
          </a:prstGeom>
          <a:noFill/>
        </p:spPr>
        <p:txBody>
          <a:bodyPr wrap="square" lIns="91031" tIns="45497" rIns="91031" bIns="45497" rtlCol="0">
            <a:spAutoFit/>
          </a:bodyPr>
          <a:lstStyle/>
          <a:p>
            <a:pPr algn="r" defTabSz="1213530"/>
            <a:r>
              <a:rPr lang="en-US" sz="2800" b="1" dirty="0">
                <a:solidFill>
                  <a:srgbClr val="66FFFF"/>
                </a:solidFill>
                <a:latin typeface="Tw Cen MT" panose="020B0602020104020603" pitchFamily="34" charset="0"/>
                <a:cs typeface="Aharoni" pitchFamily="2" charset="-79"/>
              </a:rPr>
              <a:t>Di </a:t>
            </a:r>
            <a:r>
              <a:rPr lang="en-US" sz="2800" b="1" i="1" dirty="0">
                <a:solidFill>
                  <a:srgbClr val="66FFFF"/>
                </a:solidFill>
                <a:latin typeface="Tw Cen MT" panose="020B0602020104020603" pitchFamily="34" charset="0"/>
                <a:cs typeface="Aharoni" pitchFamily="2" charset="-79"/>
              </a:rPr>
              <a:t>low- and middle-income countries (LMICs)</a:t>
            </a: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18A7272-2EFA-F252-DED8-2DAFA3822107}"/>
              </a:ext>
            </a:extLst>
          </p:cNvPr>
          <p:cNvCxnSpPr>
            <a:cxnSpLocks/>
          </p:cNvCxnSpPr>
          <p:nvPr/>
        </p:nvCxnSpPr>
        <p:spPr>
          <a:xfrm>
            <a:off x="512839" y="2933162"/>
            <a:ext cx="3263027" cy="0"/>
          </a:xfrm>
          <a:prstGeom prst="line">
            <a:avLst/>
          </a:prstGeom>
          <a:noFill/>
          <a:ln w="57150" cap="flat" cmpd="sng" algn="ctr">
            <a:solidFill>
              <a:srgbClr val="00CC99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8DCE7C26-3880-DAED-85A4-7BA211E6D418}"/>
              </a:ext>
            </a:extLst>
          </p:cNvPr>
          <p:cNvCxnSpPr>
            <a:cxnSpLocks/>
          </p:cNvCxnSpPr>
          <p:nvPr/>
        </p:nvCxnSpPr>
        <p:spPr>
          <a:xfrm flipH="1">
            <a:off x="-31332" y="2933201"/>
            <a:ext cx="552508" cy="841422"/>
          </a:xfrm>
          <a:prstGeom prst="line">
            <a:avLst/>
          </a:prstGeom>
          <a:noFill/>
          <a:ln w="57150" cap="flat" cmpd="sng" algn="ctr">
            <a:solidFill>
              <a:srgbClr val="00CC99"/>
            </a:solidFill>
            <a:prstDash val="solid"/>
            <a:miter lim="800000"/>
            <a:tailEnd type="oval"/>
          </a:ln>
          <a:effectLst/>
        </p:spPr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D51597CA-DCCA-617C-2CB9-0389EE32C72E}"/>
              </a:ext>
            </a:extLst>
          </p:cNvPr>
          <p:cNvSpPr txBox="1"/>
          <p:nvPr/>
        </p:nvSpPr>
        <p:spPr>
          <a:xfrm>
            <a:off x="513918" y="3006686"/>
            <a:ext cx="3716421" cy="1199878"/>
          </a:xfrm>
          <a:prstGeom prst="rect">
            <a:avLst/>
          </a:prstGeom>
          <a:noFill/>
        </p:spPr>
        <p:txBody>
          <a:bodyPr wrap="square" lIns="91031" tIns="45497" rIns="91031" bIns="45497" rtlCol="0">
            <a:spAutoFit/>
          </a:bodyPr>
          <a:lstStyle/>
          <a:p>
            <a:pPr defTabSz="1213530"/>
            <a:r>
              <a:rPr lang="fi-FI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Penanganan kanker payudara saat ini makin </a:t>
            </a:r>
            <a:r>
              <a:rPr lang="fi-FI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baik</a:t>
            </a:r>
            <a:r>
              <a:rPr lang="fi-FI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.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040D168B-8F48-0EB1-7ACC-8F4F3D22DE3B}"/>
              </a:ext>
            </a:extLst>
          </p:cNvPr>
          <p:cNvCxnSpPr>
            <a:cxnSpLocks/>
          </p:cNvCxnSpPr>
          <p:nvPr/>
        </p:nvCxnSpPr>
        <p:spPr>
          <a:xfrm>
            <a:off x="523227" y="4715011"/>
            <a:ext cx="3263027" cy="0"/>
          </a:xfrm>
          <a:prstGeom prst="line">
            <a:avLst/>
          </a:prstGeom>
          <a:ln w="57150">
            <a:solidFill>
              <a:srgbClr val="00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950CB174-D25D-BA17-8F6C-143EC6B04EE6}"/>
              </a:ext>
            </a:extLst>
          </p:cNvPr>
          <p:cNvCxnSpPr>
            <a:cxnSpLocks/>
          </p:cNvCxnSpPr>
          <p:nvPr/>
        </p:nvCxnSpPr>
        <p:spPr>
          <a:xfrm flipH="1">
            <a:off x="14726" y="4683304"/>
            <a:ext cx="516838" cy="812830"/>
          </a:xfrm>
          <a:prstGeom prst="line">
            <a:avLst/>
          </a:prstGeom>
          <a:ln w="57150">
            <a:solidFill>
              <a:srgbClr val="00CC9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:a16="http://schemas.microsoft.com/office/drawing/2014/main" id="{E56B55D7-91BC-CADC-5967-1E37639DB98E}"/>
              </a:ext>
            </a:extLst>
          </p:cNvPr>
          <p:cNvSpPr txBox="1"/>
          <p:nvPr/>
        </p:nvSpPr>
        <p:spPr>
          <a:xfrm>
            <a:off x="552508" y="4792312"/>
            <a:ext cx="3807624" cy="1199878"/>
          </a:xfrm>
          <a:prstGeom prst="rect">
            <a:avLst/>
          </a:prstGeom>
          <a:noFill/>
        </p:spPr>
        <p:txBody>
          <a:bodyPr wrap="square" lIns="91031" tIns="45497" rIns="91031" bIns="45497" rtlCol="0">
            <a:spAutoFit/>
          </a:bodyPr>
          <a:lstStyle/>
          <a:p>
            <a:pPr defTabSz="1213530"/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Angka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harapan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hidup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di negara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maju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sangat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meningkat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.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F51F3E7-B1E6-9306-1D42-9CB44087BB79}"/>
              </a:ext>
            </a:extLst>
          </p:cNvPr>
          <p:cNvSpPr txBox="1"/>
          <p:nvPr/>
        </p:nvSpPr>
        <p:spPr>
          <a:xfrm>
            <a:off x="1348082" y="578696"/>
            <a:ext cx="2882257" cy="1107545"/>
          </a:xfrm>
          <a:prstGeom prst="rect">
            <a:avLst/>
          </a:prstGeom>
          <a:noFill/>
        </p:spPr>
        <p:txBody>
          <a:bodyPr wrap="square" lIns="91031" tIns="45497" rIns="91031" bIns="45497" rtlCol="0">
            <a:spAutoFit/>
          </a:bodyPr>
          <a:lstStyle/>
          <a:p>
            <a:pPr defTabSz="1213530"/>
            <a:r>
              <a:rPr lang="en-US" sz="6600" b="1" dirty="0">
                <a:solidFill>
                  <a:srgbClr val="006666"/>
                </a:solidFill>
                <a:latin typeface="Tw Cen MT" panose="020B0602020104020603" pitchFamily="34" charset="0"/>
                <a:cs typeface="Aharoni" pitchFamily="2" charset="-79"/>
              </a:rPr>
              <a:t>#1</a:t>
            </a:r>
          </a:p>
        </p:txBody>
      </p:sp>
      <p:pic>
        <p:nvPicPr>
          <p:cNvPr id="217" name="Picture 216" descr="A picture containing shape&#10;&#10;Description automatically generated">
            <a:extLst>
              <a:ext uri="{FF2B5EF4-FFF2-40B4-BE49-F238E27FC236}">
                <a16:creationId xmlns:a16="http://schemas.microsoft.com/office/drawing/2014/main" id="{BBE6473E-D38B-300A-370A-D4E3CA21DF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932" y="2958906"/>
            <a:ext cx="1920189" cy="1920189"/>
          </a:xfrm>
          <a:prstGeom prst="rect">
            <a:avLst/>
          </a:prstGeom>
        </p:spPr>
      </p:pic>
      <p:pic>
        <p:nvPicPr>
          <p:cNvPr id="219" name="Picture 2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216AC3B-972D-F030-28E8-0DE8E9FCF8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9426" y="5750446"/>
            <a:ext cx="2759426" cy="1176224"/>
          </a:xfrm>
          <a:prstGeom prst="rect">
            <a:avLst/>
          </a:prstGeom>
        </p:spPr>
      </p:pic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FAC2A0B1-1814-88DC-1FA7-00A1F83A2CD9}"/>
              </a:ext>
            </a:extLst>
          </p:cNvPr>
          <p:cNvCxnSpPr>
            <a:cxnSpLocks/>
          </p:cNvCxnSpPr>
          <p:nvPr/>
        </p:nvCxnSpPr>
        <p:spPr>
          <a:xfrm>
            <a:off x="8467720" y="3760307"/>
            <a:ext cx="3117717" cy="0"/>
          </a:xfrm>
          <a:prstGeom prst="line">
            <a:avLst/>
          </a:prstGeom>
          <a:ln w="57150">
            <a:solidFill>
              <a:srgbClr val="00CC9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05BB1F18-0081-37B2-18AD-E12FB810F94B}"/>
              </a:ext>
            </a:extLst>
          </p:cNvPr>
          <p:cNvCxnSpPr>
            <a:cxnSpLocks/>
          </p:cNvCxnSpPr>
          <p:nvPr/>
        </p:nvCxnSpPr>
        <p:spPr>
          <a:xfrm>
            <a:off x="11601351" y="3760307"/>
            <a:ext cx="649140" cy="538176"/>
          </a:xfrm>
          <a:prstGeom prst="line">
            <a:avLst/>
          </a:prstGeom>
          <a:ln w="5715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58BCDC42-ABC5-D0A6-A4B9-5A8661AD496B}"/>
              </a:ext>
            </a:extLst>
          </p:cNvPr>
          <p:cNvCxnSpPr>
            <a:cxnSpLocks/>
          </p:cNvCxnSpPr>
          <p:nvPr/>
        </p:nvCxnSpPr>
        <p:spPr>
          <a:xfrm>
            <a:off x="8434570" y="4718474"/>
            <a:ext cx="3117717" cy="0"/>
          </a:xfrm>
          <a:prstGeom prst="line">
            <a:avLst/>
          </a:prstGeom>
          <a:ln w="57150">
            <a:solidFill>
              <a:srgbClr val="00CC9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CE9E4C0-013C-09EC-3D5F-39ADB4EF8690}"/>
              </a:ext>
            </a:extLst>
          </p:cNvPr>
          <p:cNvCxnSpPr>
            <a:cxnSpLocks/>
          </p:cNvCxnSpPr>
          <p:nvPr/>
        </p:nvCxnSpPr>
        <p:spPr>
          <a:xfrm>
            <a:off x="11568201" y="4718474"/>
            <a:ext cx="649140" cy="538176"/>
          </a:xfrm>
          <a:prstGeom prst="line">
            <a:avLst/>
          </a:prstGeom>
          <a:ln w="5715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B0889390-B3F0-3ACC-D554-51EE435647E2}"/>
              </a:ext>
            </a:extLst>
          </p:cNvPr>
          <p:cNvCxnSpPr>
            <a:cxnSpLocks/>
          </p:cNvCxnSpPr>
          <p:nvPr/>
        </p:nvCxnSpPr>
        <p:spPr>
          <a:xfrm>
            <a:off x="8434570" y="5705046"/>
            <a:ext cx="3117717" cy="0"/>
          </a:xfrm>
          <a:prstGeom prst="line">
            <a:avLst/>
          </a:prstGeom>
          <a:ln w="57150">
            <a:solidFill>
              <a:srgbClr val="00CC9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E1953E9D-896B-A10E-5860-2BECF054EC51}"/>
              </a:ext>
            </a:extLst>
          </p:cNvPr>
          <p:cNvCxnSpPr>
            <a:cxnSpLocks/>
          </p:cNvCxnSpPr>
          <p:nvPr/>
        </p:nvCxnSpPr>
        <p:spPr>
          <a:xfrm>
            <a:off x="11555057" y="5722648"/>
            <a:ext cx="649140" cy="538176"/>
          </a:xfrm>
          <a:prstGeom prst="line">
            <a:avLst/>
          </a:prstGeom>
          <a:ln w="57150">
            <a:solidFill>
              <a:srgbClr val="00CC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1CE5836E-4A2C-F51E-ED57-E39A62BED0D6}"/>
              </a:ext>
            </a:extLst>
          </p:cNvPr>
          <p:cNvSpPr txBox="1"/>
          <p:nvPr/>
        </p:nvSpPr>
        <p:spPr>
          <a:xfrm>
            <a:off x="7564963" y="2863678"/>
            <a:ext cx="4323317" cy="830546"/>
          </a:xfrm>
          <a:prstGeom prst="rect">
            <a:avLst/>
          </a:prstGeom>
          <a:noFill/>
        </p:spPr>
        <p:txBody>
          <a:bodyPr wrap="square" lIns="91031" tIns="45497" rIns="91031" bIns="45497" rtlCol="0">
            <a:spAutoFit/>
          </a:bodyPr>
          <a:lstStyle/>
          <a:p>
            <a:pPr algn="r" defTabSz="1213530"/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Luaran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kanker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payudara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makin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</a:p>
          <a:p>
            <a:pPr algn="r" defTabSz="1213530"/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memburuk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karena</a:t>
            </a:r>
            <a:r>
              <a:rPr lang="en-US" sz="24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: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9891A5FC-A77C-43EC-94FB-B8FC71702304}"/>
              </a:ext>
            </a:extLst>
          </p:cNvPr>
          <p:cNvSpPr txBox="1"/>
          <p:nvPr/>
        </p:nvSpPr>
        <p:spPr>
          <a:xfrm>
            <a:off x="7241059" y="3862907"/>
            <a:ext cx="4323317" cy="399659"/>
          </a:xfrm>
          <a:prstGeom prst="rect">
            <a:avLst/>
          </a:prstGeom>
          <a:noFill/>
        </p:spPr>
        <p:txBody>
          <a:bodyPr wrap="square" lIns="91031" tIns="45497" rIns="91031" bIns="45497" rtlCol="0">
            <a:spAutoFit/>
          </a:bodyPr>
          <a:lstStyle/>
          <a:p>
            <a:pPr algn="r" defTabSz="1213530"/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Keterlambatan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diagnosis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56BF1DE-2F0A-5EE0-E58F-3801B058254E}"/>
              </a:ext>
            </a:extLst>
          </p:cNvPr>
          <p:cNvSpPr txBox="1"/>
          <p:nvPr/>
        </p:nvSpPr>
        <p:spPr>
          <a:xfrm>
            <a:off x="7289955" y="4850503"/>
            <a:ext cx="4323317" cy="399659"/>
          </a:xfrm>
          <a:prstGeom prst="rect">
            <a:avLst/>
          </a:prstGeom>
          <a:noFill/>
        </p:spPr>
        <p:txBody>
          <a:bodyPr wrap="square" lIns="91031" tIns="45497" rIns="91031" bIns="45497" rtlCol="0">
            <a:spAutoFit/>
          </a:bodyPr>
          <a:lstStyle/>
          <a:p>
            <a:pPr algn="r" defTabSz="1213530"/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Pelayanan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kesehatan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tidak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memadai</a:t>
            </a:r>
            <a:endParaRPr lang="en-US" sz="2000" b="1" dirty="0">
              <a:solidFill>
                <a:schemeClr val="bg1"/>
              </a:solidFill>
              <a:latin typeface="Tw Cen MT" panose="020B0602020104020603" pitchFamily="34" charset="0"/>
              <a:cs typeface="Aharoni" pitchFamily="2" charset="-79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C164FEF0-D59E-3459-DB9C-211F61C9E044}"/>
              </a:ext>
            </a:extLst>
          </p:cNvPr>
          <p:cNvSpPr txBox="1"/>
          <p:nvPr/>
        </p:nvSpPr>
        <p:spPr>
          <a:xfrm>
            <a:off x="7880331" y="5791226"/>
            <a:ext cx="3723127" cy="1015212"/>
          </a:xfrm>
          <a:prstGeom prst="rect">
            <a:avLst/>
          </a:prstGeom>
          <a:noFill/>
        </p:spPr>
        <p:txBody>
          <a:bodyPr wrap="square" lIns="91031" tIns="45497" rIns="91031" bIns="45497" rtlCol="0">
            <a:spAutoFit/>
          </a:bodyPr>
          <a:lstStyle/>
          <a:p>
            <a:pPr algn="r" defTabSz="1213530"/>
            <a:r>
              <a:rPr lang="en-US" sz="2000" b="1" i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Universal Health Coverage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tidak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menanggung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kanker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payudara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secara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layak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  <a:cs typeface="Aharoni" pitchFamily="2" charset="-79"/>
              </a:rPr>
              <a:t>.</a:t>
            </a:r>
          </a:p>
        </p:txBody>
      </p:sp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11EDA685-F353-29C6-7D64-8B2C5B5E36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566" y="3753682"/>
            <a:ext cx="1248669" cy="124866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D44625-7B72-8B0E-BF2E-74D5C927B7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6337">
            <a:off x="6983705" y="5651213"/>
            <a:ext cx="934383" cy="101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1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+COVER) Final Animasi - Subtitled">
            <a:hlinkClick r:id="" action="ppaction://media"/>
            <a:extLst>
              <a:ext uri="{FF2B5EF4-FFF2-40B4-BE49-F238E27FC236}">
                <a16:creationId xmlns:a16="http://schemas.microsoft.com/office/drawing/2014/main" id="{48F551FE-4EB3-0BA5-43D2-3682C1E84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3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ctrTitle"/>
          </p:nvPr>
        </p:nvSpPr>
        <p:spPr>
          <a:xfrm>
            <a:off x="570967" y="2655800"/>
            <a:ext cx="74368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b="1" dirty="0" err="1">
                <a:latin typeface="Tw Cen MT" panose="020B0602020104020603" pitchFamily="34" charset="0"/>
              </a:rPr>
              <a:t>Terima</a:t>
            </a:r>
            <a:r>
              <a:rPr lang="en" b="1" dirty="0">
                <a:latin typeface="Tw Cen MT" panose="020B0602020104020603" pitchFamily="34" charset="0"/>
              </a:rPr>
              <a:t> Kasih</a:t>
            </a:r>
            <a:endParaRPr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7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-32208" y="341"/>
            <a:ext cx="12234595" cy="6900568"/>
          </a:xfrm>
          <a:prstGeom prst="rect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3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62298D-992F-6BC3-D3AF-D006A152B749}"/>
              </a:ext>
            </a:extLst>
          </p:cNvPr>
          <p:cNvGrpSpPr/>
          <p:nvPr/>
        </p:nvGrpSpPr>
        <p:grpSpPr>
          <a:xfrm>
            <a:off x="6324887" y="162059"/>
            <a:ext cx="5877500" cy="1384544"/>
            <a:chOff x="6231573" y="743463"/>
            <a:chExt cx="5877500" cy="1384544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BAF7DD99-B237-4DAA-AFB8-03EF6169C8A2}"/>
                </a:ext>
              </a:extLst>
            </p:cNvPr>
            <p:cNvSpPr/>
            <p:nvPr/>
          </p:nvSpPr>
          <p:spPr>
            <a:xfrm>
              <a:off x="8486257" y="827806"/>
              <a:ext cx="1822865" cy="410836"/>
            </a:xfrm>
            <a:prstGeom prst="rect">
              <a:avLst/>
            </a:pr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35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D8A21D51-1812-4252-923C-3E85087028AD}"/>
                </a:ext>
              </a:extLst>
            </p:cNvPr>
            <p:cNvSpPr/>
            <p:nvPr/>
          </p:nvSpPr>
          <p:spPr>
            <a:xfrm>
              <a:off x="6249428" y="1281847"/>
              <a:ext cx="1640957" cy="41527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35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FBC2BB39-BCED-450B-9AE3-9603CF82A1EF}"/>
                </a:ext>
              </a:extLst>
            </p:cNvPr>
            <p:cNvSpPr txBox="1"/>
            <p:nvPr/>
          </p:nvSpPr>
          <p:spPr>
            <a:xfrm>
              <a:off x="6231573" y="743463"/>
              <a:ext cx="5877500" cy="1384544"/>
            </a:xfrm>
            <a:prstGeom prst="rect">
              <a:avLst/>
            </a:prstGeom>
            <a:noFill/>
          </p:spPr>
          <p:txBody>
            <a:bodyPr wrap="square" lIns="91020" tIns="45497" rIns="91020" bIns="45497" rtlCol="0">
              <a:spAutoFit/>
            </a:bodyPr>
            <a:lstStyle/>
            <a:p>
              <a:pPr marL="0" marR="0" lvl="0" indent="0" defTabSz="12135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Perbandingan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kasus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baru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   dan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mortalitas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antara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 Indonesia dan Australia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cs typeface="Aharoni" pitchFamily="2" charset="-79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4A6FF5D8-CDBD-4DA5-B11A-4089B3D9EDBF}"/>
              </a:ext>
            </a:extLst>
          </p:cNvPr>
          <p:cNvGrpSpPr/>
          <p:nvPr/>
        </p:nvGrpSpPr>
        <p:grpSpPr>
          <a:xfrm>
            <a:off x="6218507" y="2666839"/>
            <a:ext cx="6096000" cy="955685"/>
            <a:chOff x="49624" y="1519953"/>
            <a:chExt cx="4572000" cy="716763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6E6F3238-1545-4F41-877D-E9E2EE6DD737}"/>
                </a:ext>
              </a:extLst>
            </p:cNvPr>
            <p:cNvGrpSpPr/>
            <p:nvPr/>
          </p:nvGrpSpPr>
          <p:grpSpPr>
            <a:xfrm>
              <a:off x="49624" y="1519953"/>
              <a:ext cx="4487911" cy="707807"/>
              <a:chOff x="49624" y="1519953"/>
              <a:chExt cx="4487911" cy="707807"/>
            </a:xfrm>
          </p:grpSpPr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AEFCDBF5-830B-4B32-B65D-999DA2A85674}"/>
                  </a:ext>
                </a:extLst>
              </p:cNvPr>
              <p:cNvGrpSpPr/>
              <p:nvPr/>
            </p:nvGrpSpPr>
            <p:grpSpPr>
              <a:xfrm>
                <a:off x="49624" y="1519953"/>
                <a:ext cx="4487911" cy="461299"/>
                <a:chOff x="50001" y="742950"/>
                <a:chExt cx="4521999" cy="461299"/>
              </a:xfrm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84D8A763-1928-47EF-8815-C1CF4BEBE2A5}"/>
                    </a:ext>
                  </a:extLst>
                </p:cNvPr>
                <p:cNvSpPr/>
                <p:nvPr/>
              </p:nvSpPr>
              <p:spPr>
                <a:xfrm>
                  <a:off x="1905000" y="819144"/>
                  <a:ext cx="2667000" cy="290899"/>
                </a:xfrm>
                <a:prstGeom prst="rect">
                  <a:avLst/>
                </a:prstGeom>
                <a:solidFill>
                  <a:srgbClr val="FF6D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379" tIns="60724" rIns="121379" bIns="60724" spcCol="0" rtlCol="0" anchor="ctr"/>
                <a:lstStyle/>
                <a:p>
                  <a:pPr marL="0" marR="0" lvl="0" indent="0" algn="ctr" defTabSz="12135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237" name="TextBox 236">
                  <a:extLst>
                    <a:ext uri="{FF2B5EF4-FFF2-40B4-BE49-F238E27FC236}">
                      <a16:creationId xmlns:a16="http://schemas.microsoft.com/office/drawing/2014/main" id="{6AEE4A90-3963-41A3-9C88-019140949AF4}"/>
                    </a:ext>
                  </a:extLst>
                </p:cNvPr>
                <p:cNvSpPr txBox="1"/>
                <p:nvPr/>
              </p:nvSpPr>
              <p:spPr>
                <a:xfrm>
                  <a:off x="50001" y="742950"/>
                  <a:ext cx="2023026" cy="461299"/>
                </a:xfrm>
                <a:prstGeom prst="rect">
                  <a:avLst/>
                </a:prstGeom>
                <a:noFill/>
              </p:spPr>
              <p:txBody>
                <a:bodyPr wrap="square" lIns="121369" tIns="60719" rIns="121369" bIns="60719" rtlCol="0">
                  <a:spAutoFit/>
                </a:bodyPr>
                <a:lstStyle/>
                <a:p>
                  <a:pPr marL="0" marR="0" lvl="0" indent="0" algn="l" defTabSz="9093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>
                          <a:lumMod val="50000"/>
                        </a:srgbClr>
                      </a:solidFill>
                      <a:effectLst/>
                      <a:uLnTx/>
                      <a:uFillTx/>
                      <a:latin typeface="Tw Cen MT" panose="020B0602020104020603" pitchFamily="34" charset="0"/>
                      <a:cs typeface="Aharoni" pitchFamily="2" charset="-79"/>
                    </a:rPr>
                    <a:t>Australia</a:t>
                  </a:r>
                </a:p>
              </p:txBody>
            </p:sp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918A44B4-897B-45A9-9724-51DFB2F4072C}"/>
                    </a:ext>
                  </a:extLst>
                </p:cNvPr>
                <p:cNvSpPr txBox="1"/>
                <p:nvPr/>
              </p:nvSpPr>
              <p:spPr>
                <a:xfrm>
                  <a:off x="1924099" y="819150"/>
                  <a:ext cx="60960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0938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F497D">
                          <a:lumMod val="50000"/>
                        </a:srgbClr>
                      </a:solidFill>
                      <a:effectLst/>
                      <a:uLnTx/>
                      <a:uFillTx/>
                      <a:latin typeface="Arial Black" pitchFamily="34" charset="0"/>
                      <a:cs typeface="Aharoni" pitchFamily="2" charset="-79"/>
                    </a:rPr>
                    <a:t>95.5</a:t>
                  </a:r>
                </a:p>
              </p:txBody>
            </p:sp>
          </p:grp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1C4814CC-BFF1-4B71-AE2E-75048DF7EFD2}"/>
                  </a:ext>
                </a:extLst>
              </p:cNvPr>
              <p:cNvSpPr/>
              <p:nvPr/>
            </p:nvSpPr>
            <p:spPr>
              <a:xfrm>
                <a:off x="4119394" y="1936861"/>
                <a:ext cx="418141" cy="29089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379" tIns="60724" rIns="121379" bIns="60724" spcCol="0" rtlCol="0" anchor="ctr"/>
              <a:lstStyle/>
              <a:p>
                <a:pPr marL="0" marR="0" lvl="0" indent="0" algn="ctr" defTabSz="12135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AACBD871-CCA9-4F86-95ED-A5AB843BDC40}"/>
                </a:ext>
              </a:extLst>
            </p:cNvPr>
            <p:cNvSpPr txBox="1"/>
            <p:nvPr/>
          </p:nvSpPr>
          <p:spPr>
            <a:xfrm>
              <a:off x="4016619" y="1959717"/>
              <a:ext cx="6050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0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Arial Black" pitchFamily="34" charset="0"/>
                  <a:cs typeface="Aharoni" pitchFamily="2" charset="-79"/>
                </a:rPr>
                <a:t>12.1</a:t>
              </a:r>
            </a:p>
          </p:txBody>
        </p: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53E34C0C-FBFD-4F22-814B-8F06AD5E5B92}"/>
              </a:ext>
            </a:extLst>
          </p:cNvPr>
          <p:cNvSpPr/>
          <p:nvPr/>
        </p:nvSpPr>
        <p:spPr>
          <a:xfrm>
            <a:off x="11235046" y="5001063"/>
            <a:ext cx="977900" cy="3878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79" tIns="60724" rIns="121379" bIns="60724" spcCol="0" rtlCol="0" anchor="ctr"/>
          <a:lstStyle/>
          <a:p>
            <a:pPr marL="0" marR="0" lvl="0" indent="0" algn="ctr" defTabSz="1213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0182862" y="6491255"/>
            <a:ext cx="2167080" cy="296923"/>
          </a:xfrm>
          <a:prstGeom prst="rect">
            <a:avLst/>
          </a:prstGeom>
        </p:spPr>
        <p:txBody>
          <a:bodyPr wrap="square" lIns="90945" tIns="45457" rIns="90945" bIns="45457">
            <a:spAutoFit/>
          </a:bodyPr>
          <a:lstStyle/>
          <a:p>
            <a:pPr marL="0" marR="0" lvl="0" indent="0" algn="l" defTabSz="90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</a:rPr>
              <a:t>Sumber</a:t>
            </a:r>
            <a:r>
              <a:rPr kumimoji="0" 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</a:rPr>
              <a:t>: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</a:rPr>
              <a:t> </a:t>
            </a:r>
            <a:r>
              <a:rPr kumimoji="0" lang="en-US" sz="13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</a:rPr>
              <a:t>Globocan</a:t>
            </a: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 pitchFamily="34" charset="0"/>
              </a:rPr>
              <a:t>, 2020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37D80B-5538-44B3-A5B2-F0926869160D}"/>
              </a:ext>
            </a:extLst>
          </p:cNvPr>
          <p:cNvGrpSpPr/>
          <p:nvPr/>
        </p:nvGrpSpPr>
        <p:grpSpPr>
          <a:xfrm>
            <a:off x="6231573" y="4487432"/>
            <a:ext cx="5965200" cy="872037"/>
            <a:chOff x="6231573" y="4487432"/>
            <a:chExt cx="5965200" cy="872037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D79008D-7D7A-444B-83F3-20C1FD528F7C}"/>
                </a:ext>
              </a:extLst>
            </p:cNvPr>
            <p:cNvSpPr txBox="1"/>
            <p:nvPr/>
          </p:nvSpPr>
          <p:spPr>
            <a:xfrm>
              <a:off x="6231573" y="4487432"/>
              <a:ext cx="2677035" cy="615066"/>
            </a:xfrm>
            <a:prstGeom prst="rect">
              <a:avLst/>
            </a:prstGeom>
            <a:noFill/>
          </p:spPr>
          <p:txBody>
            <a:bodyPr wrap="square" lIns="121369" tIns="60719" rIns="121369" bIns="60719" rtlCol="0">
              <a:spAutoFit/>
            </a:bodyPr>
            <a:lstStyle/>
            <a:p>
              <a:pPr marL="0" marR="0" lvl="0" indent="0" algn="l" defTabSz="9093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Tw Cen MT" panose="020B0602020104020603" pitchFamily="34" charset="0"/>
                  <a:cs typeface="Aharoni" pitchFamily="2" charset="-79"/>
                </a:rPr>
                <a:t>Indonesia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4997A3A-56D4-4392-9DA8-2D327957A63A}"/>
                </a:ext>
              </a:extLst>
            </p:cNvPr>
            <p:cNvGrpSpPr/>
            <p:nvPr/>
          </p:nvGrpSpPr>
          <p:grpSpPr>
            <a:xfrm>
              <a:off x="9989726" y="4517316"/>
              <a:ext cx="2207047" cy="842153"/>
              <a:chOff x="10016260" y="6504773"/>
              <a:chExt cx="2207047" cy="842153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F01425B-7AFE-4889-91D2-71254338C276}"/>
                  </a:ext>
                </a:extLst>
              </p:cNvPr>
              <p:cNvSpPr/>
              <p:nvPr/>
            </p:nvSpPr>
            <p:spPr>
              <a:xfrm>
                <a:off x="10016260" y="6561014"/>
                <a:ext cx="2167080" cy="307245"/>
              </a:xfrm>
              <a:prstGeom prst="rect">
                <a:avLst/>
              </a:prstGeom>
            </p:spPr>
            <p:txBody>
              <a:bodyPr wrap="square" lIns="90945" tIns="45457" rIns="90945" bIns="45457">
                <a:spAutoFit/>
              </a:bodyPr>
              <a:lstStyle/>
              <a:p>
                <a:pPr marL="0" marR="0" lvl="0" indent="0" algn="r" defTabSz="9093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Sumber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: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Globocan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</a:rPr>
                  <a:t>, 2020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E24336B-8127-483A-85BB-5D631C573105}"/>
                  </a:ext>
                </a:extLst>
              </p:cNvPr>
              <p:cNvSpPr/>
              <p:nvPr/>
            </p:nvSpPr>
            <p:spPr>
              <a:xfrm>
                <a:off x="10229408" y="6504776"/>
                <a:ext cx="1993899" cy="387865"/>
              </a:xfrm>
              <a:prstGeom prst="rect">
                <a:avLst/>
              </a:prstGeom>
              <a:solidFill>
                <a:srgbClr val="FF6D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379" tIns="60724" rIns="121379" bIns="60724" spcCol="0" rtlCol="0" anchor="ctr"/>
              <a:lstStyle/>
              <a:p>
                <a:pPr marL="0" marR="0" lvl="0" indent="0" algn="ctr" defTabSz="12135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20A3B78-BBD2-428C-B2EF-DADB42F051CB}"/>
                  </a:ext>
                </a:extLst>
              </p:cNvPr>
              <p:cNvSpPr txBox="1"/>
              <p:nvPr/>
            </p:nvSpPr>
            <p:spPr>
              <a:xfrm>
                <a:off x="10133935" y="6504773"/>
                <a:ext cx="8066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093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50000"/>
                      </a:srgbClr>
                    </a:solidFill>
                    <a:effectLst/>
                    <a:uLnTx/>
                    <a:uFillTx/>
                    <a:latin typeface="Arial Black" pitchFamily="34" charset="0"/>
                    <a:cs typeface="Aharoni" pitchFamily="2" charset="-79"/>
                  </a:rPr>
                  <a:t>44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174E3B6-E63B-4909-8EBC-C78BDEA7F354}"/>
                  </a:ext>
                </a:extLst>
              </p:cNvPr>
              <p:cNvSpPr txBox="1"/>
              <p:nvPr/>
            </p:nvSpPr>
            <p:spPr>
              <a:xfrm>
                <a:off x="11143808" y="6977594"/>
                <a:ext cx="8066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0938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50000"/>
                      </a:srgbClr>
                    </a:solidFill>
                    <a:effectLst/>
                    <a:uLnTx/>
                    <a:uFillTx/>
                    <a:latin typeface="Arial Black" pitchFamily="34" charset="0"/>
                    <a:cs typeface="Aharoni" pitchFamily="2" charset="-79"/>
                  </a:rPr>
                  <a:t>15.3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B8DCAEE-E407-7C55-B856-EEAC1D70C5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982" y="1655998"/>
            <a:ext cx="6331525" cy="4106802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9CDB86-90F3-AD35-0DED-11EF58342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767" y="-12350"/>
            <a:ext cx="6162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6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789;p118">
            <a:extLst>
              <a:ext uri="{FF2B5EF4-FFF2-40B4-BE49-F238E27FC236}">
                <a16:creationId xmlns:a16="http://schemas.microsoft.com/office/drawing/2014/main" id="{E84B97E8-E81A-48F6-F8C7-02284AE0F9B0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64" y="1565675"/>
            <a:ext cx="6269802" cy="49235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73;p56">
            <a:extLst>
              <a:ext uri="{FF2B5EF4-FFF2-40B4-BE49-F238E27FC236}">
                <a16:creationId xmlns:a16="http://schemas.microsoft.com/office/drawing/2014/main" id="{D3741011-3B22-1E62-B26A-87780C27B269}"/>
              </a:ext>
            </a:extLst>
          </p:cNvPr>
          <p:cNvSpPr txBox="1"/>
          <p:nvPr/>
        </p:nvSpPr>
        <p:spPr>
          <a:xfrm>
            <a:off x="110952" y="21244"/>
            <a:ext cx="951049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200" b="1" dirty="0">
                <a:solidFill>
                  <a:srgbClr val="3D2561"/>
                </a:solidFill>
                <a:latin typeface="Tw Cen MT" panose="020B0602020104020603" pitchFamily="34" charset="0"/>
                <a:cs typeface="Calibri"/>
                <a:sym typeface="Calibri"/>
              </a:rPr>
              <a:t>Angka </a:t>
            </a:r>
            <a:r>
              <a:rPr lang="en-ID" sz="3200" b="1" dirty="0" err="1">
                <a:solidFill>
                  <a:srgbClr val="3D2561"/>
                </a:solidFill>
                <a:latin typeface="Tw Cen MT" panose="020B0602020104020603" pitchFamily="34" charset="0"/>
                <a:cs typeface="Calibri"/>
                <a:sym typeface="Calibri"/>
              </a:rPr>
              <a:t>Ketahanan</a:t>
            </a:r>
            <a:r>
              <a:rPr lang="en-ID" sz="3200" b="1" dirty="0">
                <a:solidFill>
                  <a:srgbClr val="3D2561"/>
                </a:solidFill>
                <a:latin typeface="Tw Cen MT" panose="020B0602020104020603" pitchFamily="34" charset="0"/>
                <a:cs typeface="Calibri"/>
                <a:sym typeface="Calibri"/>
              </a:rPr>
              <a:t> </a:t>
            </a:r>
            <a:r>
              <a:rPr lang="en-ID" sz="3200" b="1" dirty="0" err="1">
                <a:solidFill>
                  <a:srgbClr val="3D2561"/>
                </a:solidFill>
                <a:latin typeface="Tw Cen MT" panose="020B0602020104020603" pitchFamily="34" charset="0"/>
                <a:cs typeface="Calibri"/>
                <a:sym typeface="Calibri"/>
              </a:rPr>
              <a:t>Hidup</a:t>
            </a:r>
            <a:r>
              <a:rPr lang="en-ID" sz="3200" b="1" dirty="0">
                <a:solidFill>
                  <a:srgbClr val="3D2561"/>
                </a:solidFill>
                <a:latin typeface="Tw Cen MT" panose="020B0602020104020603" pitchFamily="34" charset="0"/>
                <a:cs typeface="Calibri"/>
                <a:sym typeface="Calibri"/>
              </a:rPr>
              <a:t>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3200" b="1" dirty="0" err="1">
                <a:solidFill>
                  <a:srgbClr val="3D2561"/>
                </a:solidFill>
                <a:latin typeface="Tw Cen MT" panose="020B0602020104020603" pitchFamily="34" charset="0"/>
                <a:cs typeface="Calibri"/>
                <a:sym typeface="Calibri"/>
              </a:rPr>
              <a:t>Berdasarkan</a:t>
            </a:r>
            <a:r>
              <a:rPr lang="en-ID" sz="3200" b="1" dirty="0">
                <a:solidFill>
                  <a:srgbClr val="3D2561"/>
                </a:solidFill>
                <a:latin typeface="Tw Cen MT" panose="020B0602020104020603" pitchFamily="34" charset="0"/>
                <a:cs typeface="Calibri"/>
                <a:sym typeface="Calibri"/>
              </a:rPr>
              <a:t> Stadium </a:t>
            </a:r>
            <a:r>
              <a:rPr lang="en-ID" sz="3200" b="1" dirty="0" err="1">
                <a:solidFill>
                  <a:srgbClr val="3D2561"/>
                </a:solidFill>
                <a:latin typeface="Tw Cen MT" panose="020B0602020104020603" pitchFamily="34" charset="0"/>
                <a:cs typeface="Calibri"/>
                <a:sym typeface="Calibri"/>
              </a:rPr>
              <a:t>Saat</a:t>
            </a:r>
            <a:r>
              <a:rPr lang="en-ID" sz="3200" b="1" dirty="0">
                <a:solidFill>
                  <a:srgbClr val="3D2561"/>
                </a:solidFill>
                <a:latin typeface="Tw Cen MT" panose="020B0602020104020603" pitchFamily="34" charset="0"/>
                <a:cs typeface="Calibri"/>
                <a:sym typeface="Calibri"/>
              </a:rPr>
              <a:t> </a:t>
            </a:r>
            <a:r>
              <a:rPr lang="en-ID" sz="3200" b="1" dirty="0" err="1">
                <a:solidFill>
                  <a:srgbClr val="3D2561"/>
                </a:solidFill>
                <a:latin typeface="Tw Cen MT" panose="020B0602020104020603" pitchFamily="34" charset="0"/>
                <a:cs typeface="Calibri"/>
                <a:sym typeface="Calibri"/>
              </a:rPr>
              <a:t>Terdiagnosis</a:t>
            </a:r>
            <a:endParaRPr sz="2400" dirty="0">
              <a:highlight>
                <a:srgbClr val="FF0000"/>
              </a:highlight>
              <a:latin typeface="Tw Cen MT" panose="020B06020201040206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90B1BC-9061-4FC2-3112-39770612EF2F}"/>
              </a:ext>
            </a:extLst>
          </p:cNvPr>
          <p:cNvGrpSpPr/>
          <p:nvPr/>
        </p:nvGrpSpPr>
        <p:grpSpPr>
          <a:xfrm>
            <a:off x="6741938" y="929672"/>
            <a:ext cx="5657750" cy="1891312"/>
            <a:chOff x="6067877" y="344561"/>
            <a:chExt cx="5657750" cy="189131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E3E850-1ABC-A4D6-8482-ABB5EBF49034}"/>
                </a:ext>
              </a:extLst>
            </p:cNvPr>
            <p:cNvGrpSpPr/>
            <p:nvPr/>
          </p:nvGrpSpPr>
          <p:grpSpPr>
            <a:xfrm>
              <a:off x="6067877" y="1103675"/>
              <a:ext cx="5305842" cy="1132198"/>
              <a:chOff x="5507933" y="384313"/>
              <a:chExt cx="5305842" cy="113219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587ADFA-9FBC-B96B-DF62-1150F682B44B}"/>
                  </a:ext>
                </a:extLst>
              </p:cNvPr>
              <p:cNvSpPr/>
              <p:nvPr/>
            </p:nvSpPr>
            <p:spPr>
              <a:xfrm>
                <a:off x="5507933" y="384313"/>
                <a:ext cx="5305842" cy="113219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47A759-2BE0-9AEC-76DF-81A13DBFC2F5}"/>
                  </a:ext>
                </a:extLst>
              </p:cNvPr>
              <p:cNvSpPr txBox="1"/>
              <p:nvPr/>
            </p:nvSpPr>
            <p:spPr>
              <a:xfrm>
                <a:off x="5578384" y="651835"/>
                <a:ext cx="491470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b="1" dirty="0" err="1">
                    <a:latin typeface="Tw Cen MT" panose="020B0602020104020603" pitchFamily="34" charset="0"/>
                  </a:rPr>
                  <a:t>Penderita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kanker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payudara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ditemukan</a:t>
                </a:r>
                <a:r>
                  <a:rPr lang="en-US" sz="2200" b="1" dirty="0">
                    <a:latin typeface="Tw Cen MT" panose="020B0602020104020603" pitchFamily="34" charset="0"/>
                  </a:rPr>
                  <a:t> pada stadium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lanjut</a:t>
                </a:r>
                <a:r>
                  <a:rPr lang="en-US" sz="2200" b="1" dirty="0">
                    <a:latin typeface="Tw Cen MT" panose="020B0602020104020603" pitchFamily="34" charset="0"/>
                  </a:rPr>
                  <a:t>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lokal</a:t>
                </a:r>
                <a:r>
                  <a:rPr lang="en-US" sz="2200" b="1" dirty="0">
                    <a:latin typeface="Tw Cen MT" panose="020B0602020104020603" pitchFamily="34" charset="0"/>
                  </a:rPr>
                  <a:t> dan </a:t>
                </a:r>
                <a:r>
                  <a:rPr lang="en-US" sz="2200" b="1" dirty="0" err="1">
                    <a:latin typeface="Tw Cen MT" panose="020B0602020104020603" pitchFamily="34" charset="0"/>
                  </a:rPr>
                  <a:t>lanjut</a:t>
                </a:r>
                <a:endParaRPr lang="en-US" sz="2200" b="1" dirty="0">
                  <a:latin typeface="Tw Cen MT" panose="020B0602020104020603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B3A7AE-EACB-7CEC-754D-13AEB7419B49}"/>
                </a:ext>
              </a:extLst>
            </p:cNvPr>
            <p:cNvSpPr txBox="1"/>
            <p:nvPr/>
          </p:nvSpPr>
          <p:spPr>
            <a:xfrm>
              <a:off x="9191187" y="344561"/>
              <a:ext cx="253444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6666"/>
                  </a:solidFill>
                  <a:latin typeface="Amasis MT Pro Black" panose="020B0604020202020204" pitchFamily="18" charset="0"/>
                </a:rPr>
                <a:t>&gt;</a:t>
              </a:r>
              <a:r>
                <a:rPr lang="en-US" sz="6000" b="1" dirty="0">
                  <a:solidFill>
                    <a:srgbClr val="006666"/>
                  </a:solidFill>
                  <a:latin typeface="Amasis MT Pro Black" panose="020B0604020202020204" pitchFamily="18" charset="0"/>
                </a:rPr>
                <a:t>70</a:t>
              </a:r>
              <a:r>
                <a:rPr lang="en-US" sz="2400" b="1" dirty="0">
                  <a:solidFill>
                    <a:srgbClr val="006666"/>
                  </a:solidFill>
                  <a:latin typeface="Amasis MT Pro Black" panose="020B0604020202020204" pitchFamily="18" charset="0"/>
                </a:rPr>
                <a:t>%</a:t>
              </a:r>
              <a:endParaRPr lang="en-US" sz="6600" b="1" dirty="0">
                <a:solidFill>
                  <a:srgbClr val="006666"/>
                </a:solidFill>
                <a:latin typeface="Amasis MT Pro Black" panose="020B060402020202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1707BC-0F1A-4891-EE35-7E437D947773}"/>
              </a:ext>
            </a:extLst>
          </p:cNvPr>
          <p:cNvGrpSpPr/>
          <p:nvPr/>
        </p:nvGrpSpPr>
        <p:grpSpPr>
          <a:xfrm>
            <a:off x="7931305" y="2725749"/>
            <a:ext cx="4371647" cy="4320847"/>
            <a:chOff x="4934215" y="-19"/>
            <a:chExt cx="4404820" cy="4847912"/>
          </a:xfrm>
        </p:grpSpPr>
        <p:grpSp>
          <p:nvGrpSpPr>
            <p:cNvPr id="11" name="Google Shape;1273;p55">
              <a:extLst>
                <a:ext uri="{FF2B5EF4-FFF2-40B4-BE49-F238E27FC236}">
                  <a16:creationId xmlns:a16="http://schemas.microsoft.com/office/drawing/2014/main" id="{DBC08C10-5191-DEB6-4660-EA7CB7869C74}"/>
                </a:ext>
              </a:extLst>
            </p:cNvPr>
            <p:cNvGrpSpPr/>
            <p:nvPr/>
          </p:nvGrpSpPr>
          <p:grpSpPr>
            <a:xfrm flipH="1">
              <a:off x="5388262" y="695030"/>
              <a:ext cx="3950773" cy="4152863"/>
              <a:chOff x="-201851" y="1356359"/>
              <a:chExt cx="3606036" cy="3790838"/>
            </a:xfrm>
          </p:grpSpPr>
          <p:sp>
            <p:nvSpPr>
              <p:cNvPr id="56" name="Google Shape;1274;p55">
                <a:extLst>
                  <a:ext uri="{FF2B5EF4-FFF2-40B4-BE49-F238E27FC236}">
                    <a16:creationId xmlns:a16="http://schemas.microsoft.com/office/drawing/2014/main" id="{C20C32C9-E92E-FB4F-86A5-6E257244079C}"/>
                  </a:ext>
                </a:extLst>
              </p:cNvPr>
              <p:cNvSpPr/>
              <p:nvPr/>
            </p:nvSpPr>
            <p:spPr>
              <a:xfrm>
                <a:off x="-201851" y="1356359"/>
                <a:ext cx="3601485" cy="3790838"/>
              </a:xfrm>
              <a:custGeom>
                <a:avLst/>
                <a:gdLst/>
                <a:ahLst/>
                <a:cxnLst/>
                <a:rect l="l" t="t" r="r" b="b"/>
                <a:pathLst>
                  <a:path w="128993" h="135775" extrusionOk="0">
                    <a:moveTo>
                      <a:pt x="43193" y="1"/>
                    </a:moveTo>
                    <a:cubicBezTo>
                      <a:pt x="37938" y="1"/>
                      <a:pt x="37793" y="3337"/>
                      <a:pt x="37793" y="3337"/>
                    </a:cubicBezTo>
                    <a:cubicBezTo>
                      <a:pt x="36349" y="5844"/>
                      <a:pt x="34741" y="8297"/>
                      <a:pt x="33025" y="10640"/>
                    </a:cubicBezTo>
                    <a:cubicBezTo>
                      <a:pt x="30654" y="13801"/>
                      <a:pt x="24523" y="16634"/>
                      <a:pt x="24523" y="16634"/>
                    </a:cubicBezTo>
                    <a:cubicBezTo>
                      <a:pt x="23951" y="16634"/>
                      <a:pt x="23406" y="16689"/>
                      <a:pt x="22861" y="16798"/>
                    </a:cubicBezTo>
                    <a:cubicBezTo>
                      <a:pt x="22827" y="16806"/>
                      <a:pt x="22780" y="16809"/>
                      <a:pt x="22720" y="16809"/>
                    </a:cubicBezTo>
                    <a:cubicBezTo>
                      <a:pt x="22211" y="16809"/>
                      <a:pt x="20782" y="16559"/>
                      <a:pt x="18887" y="16559"/>
                    </a:cubicBezTo>
                    <a:cubicBezTo>
                      <a:pt x="17066" y="16559"/>
                      <a:pt x="14815" y="16790"/>
                      <a:pt x="12534" y="17697"/>
                    </a:cubicBezTo>
                    <a:cubicBezTo>
                      <a:pt x="7629" y="19632"/>
                      <a:pt x="3433" y="26198"/>
                      <a:pt x="3433" y="26198"/>
                    </a:cubicBezTo>
                    <a:lnTo>
                      <a:pt x="899" y="33528"/>
                    </a:lnTo>
                    <a:lnTo>
                      <a:pt x="3134" y="69414"/>
                    </a:lnTo>
                    <a:lnTo>
                      <a:pt x="5368" y="71948"/>
                    </a:lnTo>
                    <a:cubicBezTo>
                      <a:pt x="5368" y="71948"/>
                      <a:pt x="10600" y="64754"/>
                      <a:pt x="12234" y="62656"/>
                    </a:cubicBezTo>
                    <a:cubicBezTo>
                      <a:pt x="13869" y="60585"/>
                      <a:pt x="15368" y="58787"/>
                      <a:pt x="15368" y="58787"/>
                    </a:cubicBezTo>
                    <a:cubicBezTo>
                      <a:pt x="15368" y="58787"/>
                      <a:pt x="19101" y="62792"/>
                      <a:pt x="20000" y="64455"/>
                    </a:cubicBezTo>
                    <a:cubicBezTo>
                      <a:pt x="20899" y="66117"/>
                      <a:pt x="21962" y="70885"/>
                      <a:pt x="21962" y="70885"/>
                    </a:cubicBezTo>
                    <a:cubicBezTo>
                      <a:pt x="21962" y="70885"/>
                      <a:pt x="24632" y="77915"/>
                      <a:pt x="24932" y="81049"/>
                    </a:cubicBezTo>
                    <a:cubicBezTo>
                      <a:pt x="25232" y="84182"/>
                      <a:pt x="28529" y="96008"/>
                      <a:pt x="28529" y="96008"/>
                    </a:cubicBezTo>
                    <a:cubicBezTo>
                      <a:pt x="28529" y="96008"/>
                      <a:pt x="20463" y="94073"/>
                      <a:pt x="18065" y="93773"/>
                    </a:cubicBezTo>
                    <a:cubicBezTo>
                      <a:pt x="15695" y="93446"/>
                      <a:pt x="1035" y="88678"/>
                      <a:pt x="1035" y="88678"/>
                    </a:cubicBezTo>
                    <a:cubicBezTo>
                      <a:pt x="1035" y="88678"/>
                      <a:pt x="0" y="107833"/>
                      <a:pt x="436" y="107833"/>
                    </a:cubicBezTo>
                    <a:cubicBezTo>
                      <a:pt x="899" y="107833"/>
                      <a:pt x="11798" y="108406"/>
                      <a:pt x="12398" y="108569"/>
                    </a:cubicBezTo>
                    <a:cubicBezTo>
                      <a:pt x="12546" y="108603"/>
                      <a:pt x="12885" y="108620"/>
                      <a:pt x="13359" y="108620"/>
                    </a:cubicBezTo>
                    <a:cubicBezTo>
                      <a:pt x="14804" y="108620"/>
                      <a:pt x="17504" y="108461"/>
                      <a:pt x="19864" y="108133"/>
                    </a:cubicBezTo>
                    <a:cubicBezTo>
                      <a:pt x="20224" y="108080"/>
                      <a:pt x="20602" y="108057"/>
                      <a:pt x="20988" y="108057"/>
                    </a:cubicBezTo>
                    <a:cubicBezTo>
                      <a:pt x="23986" y="108057"/>
                      <a:pt x="27493" y="109468"/>
                      <a:pt x="27493" y="109468"/>
                    </a:cubicBezTo>
                    <a:cubicBezTo>
                      <a:pt x="27493" y="109468"/>
                      <a:pt x="27596" y="109428"/>
                      <a:pt x="27703" y="109428"/>
                    </a:cubicBezTo>
                    <a:cubicBezTo>
                      <a:pt x="27888" y="109428"/>
                      <a:pt x="28086" y="109548"/>
                      <a:pt x="27793" y="110204"/>
                    </a:cubicBezTo>
                    <a:cubicBezTo>
                      <a:pt x="27357" y="111267"/>
                      <a:pt x="23624" y="113201"/>
                      <a:pt x="18392" y="120231"/>
                    </a:cubicBezTo>
                    <a:cubicBezTo>
                      <a:pt x="13134" y="127261"/>
                      <a:pt x="13433" y="134427"/>
                      <a:pt x="13433" y="134427"/>
                    </a:cubicBezTo>
                    <a:cubicBezTo>
                      <a:pt x="13433" y="134427"/>
                      <a:pt x="24337" y="135775"/>
                      <a:pt x="25836" y="135775"/>
                    </a:cubicBezTo>
                    <a:cubicBezTo>
                      <a:pt x="25918" y="135775"/>
                      <a:pt x="25972" y="135771"/>
                      <a:pt x="25995" y="135762"/>
                    </a:cubicBezTo>
                    <a:cubicBezTo>
                      <a:pt x="26458" y="135626"/>
                      <a:pt x="82780" y="131566"/>
                      <a:pt x="82780" y="131566"/>
                    </a:cubicBezTo>
                    <a:lnTo>
                      <a:pt x="84142" y="129495"/>
                    </a:lnTo>
                    <a:cubicBezTo>
                      <a:pt x="84142" y="129495"/>
                      <a:pt x="83706" y="120068"/>
                      <a:pt x="84305" y="117234"/>
                    </a:cubicBezTo>
                    <a:cubicBezTo>
                      <a:pt x="84905" y="114373"/>
                      <a:pt x="86104" y="110803"/>
                      <a:pt x="87003" y="107806"/>
                    </a:cubicBezTo>
                    <a:cubicBezTo>
                      <a:pt x="87902" y="104809"/>
                      <a:pt x="91036" y="99277"/>
                      <a:pt x="91172" y="97207"/>
                    </a:cubicBezTo>
                    <a:cubicBezTo>
                      <a:pt x="91335" y="95109"/>
                      <a:pt x="92671" y="90476"/>
                      <a:pt x="92834" y="88678"/>
                    </a:cubicBezTo>
                    <a:cubicBezTo>
                      <a:pt x="92970" y="86880"/>
                      <a:pt x="94905" y="85708"/>
                      <a:pt x="97003" y="83310"/>
                    </a:cubicBezTo>
                    <a:cubicBezTo>
                      <a:pt x="99101" y="80912"/>
                      <a:pt x="101335" y="73446"/>
                      <a:pt x="101335" y="73446"/>
                    </a:cubicBezTo>
                    <a:cubicBezTo>
                      <a:pt x="101335" y="73446"/>
                      <a:pt x="104469" y="77179"/>
                      <a:pt x="106867" y="79577"/>
                    </a:cubicBezTo>
                    <a:cubicBezTo>
                      <a:pt x="109265" y="81948"/>
                      <a:pt x="110327" y="83310"/>
                      <a:pt x="111499" y="83910"/>
                    </a:cubicBezTo>
                    <a:cubicBezTo>
                      <a:pt x="112698" y="84482"/>
                      <a:pt x="118692" y="87779"/>
                      <a:pt x="119592" y="88242"/>
                    </a:cubicBezTo>
                    <a:cubicBezTo>
                      <a:pt x="120168" y="88530"/>
                      <a:pt x="121540" y="88961"/>
                      <a:pt x="122712" y="88961"/>
                    </a:cubicBezTo>
                    <a:cubicBezTo>
                      <a:pt x="123314" y="88961"/>
                      <a:pt x="123863" y="88847"/>
                      <a:pt x="124224" y="88542"/>
                    </a:cubicBezTo>
                    <a:cubicBezTo>
                      <a:pt x="125259" y="87643"/>
                      <a:pt x="126022" y="85545"/>
                      <a:pt x="126022" y="85545"/>
                    </a:cubicBezTo>
                    <a:cubicBezTo>
                      <a:pt x="126022" y="85545"/>
                      <a:pt x="128120" y="83637"/>
                      <a:pt x="128556" y="81076"/>
                    </a:cubicBezTo>
                    <a:cubicBezTo>
                      <a:pt x="128992" y="78542"/>
                      <a:pt x="126458" y="73147"/>
                      <a:pt x="124823" y="70013"/>
                    </a:cubicBezTo>
                    <a:cubicBezTo>
                      <a:pt x="123761" y="68051"/>
                      <a:pt x="122398" y="66307"/>
                      <a:pt x="120791" y="64782"/>
                    </a:cubicBezTo>
                    <a:cubicBezTo>
                      <a:pt x="120791" y="64782"/>
                      <a:pt x="120491" y="63583"/>
                      <a:pt x="118829" y="60749"/>
                    </a:cubicBezTo>
                    <a:cubicBezTo>
                      <a:pt x="117521" y="58406"/>
                      <a:pt x="115913" y="56226"/>
                      <a:pt x="114060" y="54291"/>
                    </a:cubicBezTo>
                    <a:cubicBezTo>
                      <a:pt x="112126" y="52220"/>
                      <a:pt x="107929" y="45490"/>
                      <a:pt x="105831" y="43392"/>
                    </a:cubicBezTo>
                    <a:cubicBezTo>
                      <a:pt x="103760" y="41294"/>
                      <a:pt x="100927" y="33228"/>
                      <a:pt x="97766" y="29332"/>
                    </a:cubicBezTo>
                    <a:cubicBezTo>
                      <a:pt x="94605" y="25463"/>
                      <a:pt x="89837" y="19332"/>
                      <a:pt x="87902" y="18569"/>
                    </a:cubicBezTo>
                    <a:cubicBezTo>
                      <a:pt x="86173" y="17921"/>
                      <a:pt x="79831" y="17018"/>
                      <a:pt x="75272" y="17018"/>
                    </a:cubicBezTo>
                    <a:cubicBezTo>
                      <a:pt x="74658" y="17018"/>
                      <a:pt x="74076" y="17035"/>
                      <a:pt x="73542" y="17070"/>
                    </a:cubicBezTo>
                    <a:cubicBezTo>
                      <a:pt x="73345" y="17084"/>
                      <a:pt x="73148" y="17090"/>
                      <a:pt x="72951" y="17090"/>
                    </a:cubicBezTo>
                    <a:cubicBezTo>
                      <a:pt x="68649" y="17090"/>
                      <a:pt x="64414" y="14100"/>
                      <a:pt x="64414" y="14100"/>
                    </a:cubicBezTo>
                    <a:lnTo>
                      <a:pt x="65777" y="8705"/>
                    </a:lnTo>
                    <a:cubicBezTo>
                      <a:pt x="66131" y="7234"/>
                      <a:pt x="66131" y="5681"/>
                      <a:pt x="65777" y="4209"/>
                    </a:cubicBezTo>
                    <a:cubicBezTo>
                      <a:pt x="65177" y="1839"/>
                      <a:pt x="63215" y="1839"/>
                      <a:pt x="59183" y="1539"/>
                    </a:cubicBezTo>
                    <a:cubicBezTo>
                      <a:pt x="55123" y="1239"/>
                      <a:pt x="50518" y="504"/>
                      <a:pt x="44224" y="40"/>
                    </a:cubicBezTo>
                    <a:cubicBezTo>
                      <a:pt x="43860" y="14"/>
                      <a:pt x="43517" y="1"/>
                      <a:pt x="43193" y="1"/>
                    </a:cubicBezTo>
                    <a:close/>
                  </a:path>
                </a:pathLst>
              </a:custGeom>
              <a:solidFill>
                <a:srgbClr val="FFD4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Google Shape;1275;p55">
                <a:extLst>
                  <a:ext uri="{FF2B5EF4-FFF2-40B4-BE49-F238E27FC236}">
                    <a16:creationId xmlns:a16="http://schemas.microsoft.com/office/drawing/2014/main" id="{6A1B8DD8-C40B-453B-3261-FCA2BEF5EF3B}"/>
                  </a:ext>
                </a:extLst>
              </p:cNvPr>
              <p:cNvSpPr/>
              <p:nvPr/>
            </p:nvSpPr>
            <p:spPr>
              <a:xfrm>
                <a:off x="154911" y="2816938"/>
                <a:ext cx="276966" cy="260438"/>
              </a:xfrm>
              <a:custGeom>
                <a:avLst/>
                <a:gdLst/>
                <a:ahLst/>
                <a:cxnLst/>
                <a:rect l="l" t="t" r="r" b="b"/>
                <a:pathLst>
                  <a:path w="9920" h="9328" extrusionOk="0">
                    <a:moveTo>
                      <a:pt x="9354" y="1"/>
                    </a:moveTo>
                    <a:cubicBezTo>
                      <a:pt x="8509" y="1"/>
                      <a:pt x="7642" y="447"/>
                      <a:pt x="6977" y="915"/>
                    </a:cubicBezTo>
                    <a:cubicBezTo>
                      <a:pt x="6132" y="1515"/>
                      <a:pt x="5369" y="2223"/>
                      <a:pt x="4715" y="3041"/>
                    </a:cubicBezTo>
                    <a:cubicBezTo>
                      <a:pt x="3053" y="4948"/>
                      <a:pt x="1500" y="6965"/>
                      <a:pt x="83" y="9063"/>
                    </a:cubicBezTo>
                    <a:cubicBezTo>
                      <a:pt x="0" y="9187"/>
                      <a:pt x="138" y="9327"/>
                      <a:pt x="269" y="9327"/>
                    </a:cubicBezTo>
                    <a:cubicBezTo>
                      <a:pt x="310" y="9327"/>
                      <a:pt x="350" y="9313"/>
                      <a:pt x="383" y="9281"/>
                    </a:cubicBezTo>
                    <a:cubicBezTo>
                      <a:pt x="2018" y="7537"/>
                      <a:pt x="3407" y="5602"/>
                      <a:pt x="4933" y="3776"/>
                    </a:cubicBezTo>
                    <a:cubicBezTo>
                      <a:pt x="5560" y="3014"/>
                      <a:pt x="6241" y="2305"/>
                      <a:pt x="7004" y="1706"/>
                    </a:cubicBezTo>
                    <a:cubicBezTo>
                      <a:pt x="7849" y="1052"/>
                      <a:pt x="8721" y="806"/>
                      <a:pt x="9674" y="452"/>
                    </a:cubicBezTo>
                    <a:cubicBezTo>
                      <a:pt x="9920" y="370"/>
                      <a:pt x="9865" y="44"/>
                      <a:pt x="9620" y="16"/>
                    </a:cubicBezTo>
                    <a:cubicBezTo>
                      <a:pt x="9532" y="6"/>
                      <a:pt x="9443" y="1"/>
                      <a:pt x="9354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Google Shape;1276;p55">
                <a:extLst>
                  <a:ext uri="{FF2B5EF4-FFF2-40B4-BE49-F238E27FC236}">
                    <a16:creationId xmlns:a16="http://schemas.microsoft.com/office/drawing/2014/main" id="{04EAD5A3-1A09-15A6-1D13-7C3D5B3AEC93}"/>
                  </a:ext>
                </a:extLst>
              </p:cNvPr>
              <p:cNvSpPr/>
              <p:nvPr/>
            </p:nvSpPr>
            <p:spPr>
              <a:xfrm>
                <a:off x="428555" y="2836957"/>
                <a:ext cx="62262" cy="30265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1084" extrusionOk="0">
                    <a:moveTo>
                      <a:pt x="1993" y="1"/>
                    </a:moveTo>
                    <a:cubicBezTo>
                      <a:pt x="1978" y="1"/>
                      <a:pt x="1961" y="3"/>
                      <a:pt x="1944" y="8"/>
                    </a:cubicBezTo>
                    <a:cubicBezTo>
                      <a:pt x="1318" y="198"/>
                      <a:pt x="718" y="444"/>
                      <a:pt x="146" y="771"/>
                    </a:cubicBezTo>
                    <a:cubicBezTo>
                      <a:pt x="0" y="819"/>
                      <a:pt x="71" y="1083"/>
                      <a:pt x="222" y="1083"/>
                    </a:cubicBezTo>
                    <a:cubicBezTo>
                      <a:pt x="241" y="1083"/>
                      <a:pt x="261" y="1079"/>
                      <a:pt x="282" y="1070"/>
                    </a:cubicBezTo>
                    <a:cubicBezTo>
                      <a:pt x="909" y="880"/>
                      <a:pt x="1508" y="634"/>
                      <a:pt x="2080" y="335"/>
                    </a:cubicBezTo>
                    <a:cubicBezTo>
                      <a:pt x="2229" y="235"/>
                      <a:pt x="2152" y="1"/>
                      <a:pt x="1993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Google Shape;1277;p55">
                <a:extLst>
                  <a:ext uri="{FF2B5EF4-FFF2-40B4-BE49-F238E27FC236}">
                    <a16:creationId xmlns:a16="http://schemas.microsoft.com/office/drawing/2014/main" id="{873EA9AF-DD06-F411-0387-74CAE0258497}"/>
                  </a:ext>
                </a:extLst>
              </p:cNvPr>
              <p:cNvSpPr/>
              <p:nvPr/>
            </p:nvSpPr>
            <p:spPr>
              <a:xfrm>
                <a:off x="457926" y="2859209"/>
                <a:ext cx="59916" cy="19879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712" extrusionOk="0">
                    <a:moveTo>
                      <a:pt x="1955" y="1"/>
                    </a:moveTo>
                    <a:cubicBezTo>
                      <a:pt x="1655" y="1"/>
                      <a:pt x="1383" y="55"/>
                      <a:pt x="1110" y="137"/>
                    </a:cubicBezTo>
                    <a:cubicBezTo>
                      <a:pt x="783" y="219"/>
                      <a:pt x="484" y="301"/>
                      <a:pt x="157" y="382"/>
                    </a:cubicBezTo>
                    <a:cubicBezTo>
                      <a:pt x="1" y="460"/>
                      <a:pt x="43" y="711"/>
                      <a:pt x="236" y="711"/>
                    </a:cubicBezTo>
                    <a:cubicBezTo>
                      <a:pt x="245" y="711"/>
                      <a:pt x="255" y="711"/>
                      <a:pt x="266" y="709"/>
                    </a:cubicBezTo>
                    <a:cubicBezTo>
                      <a:pt x="565" y="655"/>
                      <a:pt x="892" y="600"/>
                      <a:pt x="1219" y="519"/>
                    </a:cubicBezTo>
                    <a:cubicBezTo>
                      <a:pt x="1492" y="491"/>
                      <a:pt x="1764" y="410"/>
                      <a:pt x="2037" y="273"/>
                    </a:cubicBezTo>
                    <a:cubicBezTo>
                      <a:pt x="2146" y="192"/>
                      <a:pt x="2118" y="1"/>
                      <a:pt x="1955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Google Shape;1278;p55">
                <a:extLst>
                  <a:ext uri="{FF2B5EF4-FFF2-40B4-BE49-F238E27FC236}">
                    <a16:creationId xmlns:a16="http://schemas.microsoft.com/office/drawing/2014/main" id="{B2217236-7BA6-2DB1-F95C-349A24A51D4F}"/>
                  </a:ext>
                </a:extLst>
              </p:cNvPr>
              <p:cNvSpPr/>
              <p:nvPr/>
            </p:nvSpPr>
            <p:spPr>
              <a:xfrm>
                <a:off x="513906" y="2894611"/>
                <a:ext cx="66840" cy="29372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1052" extrusionOk="0">
                    <a:moveTo>
                      <a:pt x="211" y="1"/>
                    </a:moveTo>
                    <a:cubicBezTo>
                      <a:pt x="45" y="1"/>
                      <a:pt x="1" y="271"/>
                      <a:pt x="195" y="368"/>
                    </a:cubicBezTo>
                    <a:cubicBezTo>
                      <a:pt x="795" y="640"/>
                      <a:pt x="1449" y="885"/>
                      <a:pt x="2103" y="1049"/>
                    </a:cubicBezTo>
                    <a:cubicBezTo>
                      <a:pt x="2112" y="1050"/>
                      <a:pt x="2122" y="1051"/>
                      <a:pt x="2132" y="1051"/>
                    </a:cubicBezTo>
                    <a:cubicBezTo>
                      <a:pt x="2304" y="1051"/>
                      <a:pt x="2394" y="825"/>
                      <a:pt x="2239" y="722"/>
                    </a:cubicBezTo>
                    <a:cubicBezTo>
                      <a:pt x="1612" y="422"/>
                      <a:pt x="958" y="177"/>
                      <a:pt x="277" y="14"/>
                    </a:cubicBezTo>
                    <a:cubicBezTo>
                      <a:pt x="253" y="5"/>
                      <a:pt x="231" y="1"/>
                      <a:pt x="21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Google Shape;1279;p55">
                <a:extLst>
                  <a:ext uri="{FF2B5EF4-FFF2-40B4-BE49-F238E27FC236}">
                    <a16:creationId xmlns:a16="http://schemas.microsoft.com/office/drawing/2014/main" id="{19E464E8-54CB-23C1-4F5E-967D7DFC506B}"/>
                  </a:ext>
                </a:extLst>
              </p:cNvPr>
              <p:cNvSpPr/>
              <p:nvPr/>
            </p:nvSpPr>
            <p:spPr>
              <a:xfrm>
                <a:off x="877648" y="3370257"/>
                <a:ext cx="22866" cy="88730"/>
              </a:xfrm>
              <a:custGeom>
                <a:avLst/>
                <a:gdLst/>
                <a:ahLst/>
                <a:cxnLst/>
                <a:rect l="l" t="t" r="r" b="b"/>
                <a:pathLst>
                  <a:path w="819" h="3178" extrusionOk="0">
                    <a:moveTo>
                      <a:pt x="151" y="1"/>
                    </a:moveTo>
                    <a:cubicBezTo>
                      <a:pt x="76" y="1"/>
                      <a:pt x="1" y="48"/>
                      <a:pt x="1" y="144"/>
                    </a:cubicBezTo>
                    <a:cubicBezTo>
                      <a:pt x="55" y="1125"/>
                      <a:pt x="219" y="2133"/>
                      <a:pt x="546" y="3087"/>
                    </a:cubicBezTo>
                    <a:cubicBezTo>
                      <a:pt x="567" y="3151"/>
                      <a:pt x="614" y="3177"/>
                      <a:pt x="663" y="3177"/>
                    </a:cubicBezTo>
                    <a:cubicBezTo>
                      <a:pt x="738" y="3177"/>
                      <a:pt x="818" y="3115"/>
                      <a:pt x="818" y="3032"/>
                    </a:cubicBezTo>
                    <a:cubicBezTo>
                      <a:pt x="573" y="2078"/>
                      <a:pt x="410" y="1097"/>
                      <a:pt x="301" y="144"/>
                    </a:cubicBezTo>
                    <a:cubicBezTo>
                      <a:pt x="301" y="48"/>
                      <a:pt x="226" y="1"/>
                      <a:pt x="15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Google Shape;1280;p55">
                <a:extLst>
                  <a:ext uri="{FF2B5EF4-FFF2-40B4-BE49-F238E27FC236}">
                    <a16:creationId xmlns:a16="http://schemas.microsoft.com/office/drawing/2014/main" id="{D6B12C45-960A-986C-C3D5-9A6D97DFAD74}"/>
                  </a:ext>
                </a:extLst>
              </p:cNvPr>
              <p:cNvSpPr/>
              <p:nvPr/>
            </p:nvSpPr>
            <p:spPr>
              <a:xfrm>
                <a:off x="910370" y="3411159"/>
                <a:ext cx="28450" cy="80158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2871" extrusionOk="0">
                    <a:moveTo>
                      <a:pt x="137" y="0"/>
                    </a:moveTo>
                    <a:cubicBezTo>
                      <a:pt x="69" y="0"/>
                      <a:pt x="1" y="41"/>
                      <a:pt x="1" y="123"/>
                    </a:cubicBezTo>
                    <a:cubicBezTo>
                      <a:pt x="1" y="1077"/>
                      <a:pt x="246" y="2003"/>
                      <a:pt x="736" y="2820"/>
                    </a:cubicBezTo>
                    <a:cubicBezTo>
                      <a:pt x="763" y="2856"/>
                      <a:pt x="803" y="2871"/>
                      <a:pt x="844" y="2871"/>
                    </a:cubicBezTo>
                    <a:cubicBezTo>
                      <a:pt x="930" y="2871"/>
                      <a:pt x="1018" y="2804"/>
                      <a:pt x="982" y="2711"/>
                    </a:cubicBezTo>
                    <a:cubicBezTo>
                      <a:pt x="627" y="1894"/>
                      <a:pt x="382" y="1022"/>
                      <a:pt x="273" y="123"/>
                    </a:cubicBezTo>
                    <a:cubicBezTo>
                      <a:pt x="273" y="41"/>
                      <a:pt x="205" y="0"/>
                      <a:pt x="137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Google Shape;1281;p55">
                <a:extLst>
                  <a:ext uri="{FF2B5EF4-FFF2-40B4-BE49-F238E27FC236}">
                    <a16:creationId xmlns:a16="http://schemas.microsoft.com/office/drawing/2014/main" id="{41D4A4BF-8541-0019-C5CB-97B9DD8C0982}"/>
                  </a:ext>
                </a:extLst>
              </p:cNvPr>
              <p:cNvSpPr/>
              <p:nvPr/>
            </p:nvSpPr>
            <p:spPr>
              <a:xfrm>
                <a:off x="944600" y="3460885"/>
                <a:ext cx="26692" cy="62736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247" extrusionOk="0">
                    <a:moveTo>
                      <a:pt x="80" y="0"/>
                    </a:moveTo>
                    <a:cubicBezTo>
                      <a:pt x="40" y="0"/>
                      <a:pt x="1" y="27"/>
                      <a:pt x="1" y="86"/>
                    </a:cubicBezTo>
                    <a:cubicBezTo>
                      <a:pt x="1" y="849"/>
                      <a:pt x="246" y="1557"/>
                      <a:pt x="682" y="2184"/>
                    </a:cubicBezTo>
                    <a:cubicBezTo>
                      <a:pt x="709" y="2228"/>
                      <a:pt x="749" y="2246"/>
                      <a:pt x="790" y="2246"/>
                    </a:cubicBezTo>
                    <a:cubicBezTo>
                      <a:pt x="874" y="2246"/>
                      <a:pt x="955" y="2167"/>
                      <a:pt x="900" y="2075"/>
                    </a:cubicBezTo>
                    <a:cubicBezTo>
                      <a:pt x="709" y="1721"/>
                      <a:pt x="573" y="1394"/>
                      <a:pt x="437" y="1039"/>
                    </a:cubicBezTo>
                    <a:cubicBezTo>
                      <a:pt x="328" y="712"/>
                      <a:pt x="273" y="386"/>
                      <a:pt x="164" y="59"/>
                    </a:cubicBezTo>
                    <a:cubicBezTo>
                      <a:pt x="152" y="21"/>
                      <a:pt x="116" y="0"/>
                      <a:pt x="8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Google Shape;1282;p55">
                <a:extLst>
                  <a:ext uri="{FF2B5EF4-FFF2-40B4-BE49-F238E27FC236}">
                    <a16:creationId xmlns:a16="http://schemas.microsoft.com/office/drawing/2014/main" id="{65E66749-CBBD-3011-3324-6DD81F3B378D}"/>
                  </a:ext>
                </a:extLst>
              </p:cNvPr>
              <p:cNvSpPr/>
              <p:nvPr/>
            </p:nvSpPr>
            <p:spPr>
              <a:xfrm>
                <a:off x="663669" y="3007324"/>
                <a:ext cx="154677" cy="326832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1706" extrusionOk="0">
                    <a:moveTo>
                      <a:pt x="184" y="1"/>
                    </a:moveTo>
                    <a:cubicBezTo>
                      <a:pt x="98" y="1"/>
                      <a:pt x="0" y="116"/>
                      <a:pt x="63" y="200"/>
                    </a:cubicBezTo>
                    <a:cubicBezTo>
                      <a:pt x="1316" y="1917"/>
                      <a:pt x="2352" y="3797"/>
                      <a:pt x="3142" y="5786"/>
                    </a:cubicBezTo>
                    <a:cubicBezTo>
                      <a:pt x="3551" y="6740"/>
                      <a:pt x="3905" y="7720"/>
                      <a:pt x="4232" y="8701"/>
                    </a:cubicBezTo>
                    <a:cubicBezTo>
                      <a:pt x="4559" y="9710"/>
                      <a:pt x="4749" y="10745"/>
                      <a:pt x="5213" y="11617"/>
                    </a:cubicBezTo>
                    <a:cubicBezTo>
                      <a:pt x="5254" y="11679"/>
                      <a:pt x="5312" y="11706"/>
                      <a:pt x="5367" y="11706"/>
                    </a:cubicBezTo>
                    <a:cubicBezTo>
                      <a:pt x="5456" y="11706"/>
                      <a:pt x="5540" y="11636"/>
                      <a:pt x="5540" y="11535"/>
                    </a:cubicBezTo>
                    <a:cubicBezTo>
                      <a:pt x="5458" y="10527"/>
                      <a:pt x="5022" y="9437"/>
                      <a:pt x="4695" y="8483"/>
                    </a:cubicBezTo>
                    <a:cubicBezTo>
                      <a:pt x="4368" y="7448"/>
                      <a:pt x="4014" y="6467"/>
                      <a:pt x="3605" y="5486"/>
                    </a:cubicBezTo>
                    <a:cubicBezTo>
                      <a:pt x="2760" y="3497"/>
                      <a:pt x="1643" y="1671"/>
                      <a:pt x="254" y="37"/>
                    </a:cubicBezTo>
                    <a:cubicBezTo>
                      <a:pt x="235" y="11"/>
                      <a:pt x="210" y="1"/>
                      <a:pt x="184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Google Shape;1283;p55">
                <a:extLst>
                  <a:ext uri="{FF2B5EF4-FFF2-40B4-BE49-F238E27FC236}">
                    <a16:creationId xmlns:a16="http://schemas.microsoft.com/office/drawing/2014/main" id="{E210CCE4-5205-8604-8C76-534531ECA0FF}"/>
                  </a:ext>
                </a:extLst>
              </p:cNvPr>
              <p:cNvSpPr/>
              <p:nvPr/>
            </p:nvSpPr>
            <p:spPr>
              <a:xfrm>
                <a:off x="220914" y="3000931"/>
                <a:ext cx="565268" cy="1044822"/>
              </a:xfrm>
              <a:custGeom>
                <a:avLst/>
                <a:gdLst/>
                <a:ahLst/>
                <a:cxnLst/>
                <a:rect l="l" t="t" r="r" b="b"/>
                <a:pathLst>
                  <a:path w="20246" h="37422" extrusionOk="0">
                    <a:moveTo>
                      <a:pt x="436" y="0"/>
                    </a:moveTo>
                    <a:cubicBezTo>
                      <a:pt x="204" y="0"/>
                      <a:pt x="0" y="330"/>
                      <a:pt x="226" y="511"/>
                    </a:cubicBezTo>
                    <a:cubicBezTo>
                      <a:pt x="1997" y="1928"/>
                      <a:pt x="3496" y="3481"/>
                      <a:pt x="4504" y="5552"/>
                    </a:cubicBezTo>
                    <a:cubicBezTo>
                      <a:pt x="5594" y="7813"/>
                      <a:pt x="5648" y="10347"/>
                      <a:pt x="6547" y="12663"/>
                    </a:cubicBezTo>
                    <a:cubicBezTo>
                      <a:pt x="7011" y="13862"/>
                      <a:pt x="7556" y="15034"/>
                      <a:pt x="7964" y="16233"/>
                    </a:cubicBezTo>
                    <a:cubicBezTo>
                      <a:pt x="8346" y="17459"/>
                      <a:pt x="8700" y="18767"/>
                      <a:pt x="9027" y="20020"/>
                    </a:cubicBezTo>
                    <a:cubicBezTo>
                      <a:pt x="9708" y="22691"/>
                      <a:pt x="10389" y="25361"/>
                      <a:pt x="11071" y="28031"/>
                    </a:cubicBezTo>
                    <a:cubicBezTo>
                      <a:pt x="11806" y="30947"/>
                      <a:pt x="12542" y="33862"/>
                      <a:pt x="13387" y="36723"/>
                    </a:cubicBezTo>
                    <a:cubicBezTo>
                      <a:pt x="12460" y="36614"/>
                      <a:pt x="11507" y="36424"/>
                      <a:pt x="10607" y="36260"/>
                    </a:cubicBezTo>
                    <a:cubicBezTo>
                      <a:pt x="8918" y="35960"/>
                      <a:pt x="7283" y="35633"/>
                      <a:pt x="5648" y="35279"/>
                    </a:cubicBezTo>
                    <a:cubicBezTo>
                      <a:pt x="4068" y="34898"/>
                      <a:pt x="2460" y="34380"/>
                      <a:pt x="825" y="34216"/>
                    </a:cubicBezTo>
                    <a:cubicBezTo>
                      <a:pt x="662" y="34216"/>
                      <a:pt x="580" y="34434"/>
                      <a:pt x="744" y="34543"/>
                    </a:cubicBezTo>
                    <a:cubicBezTo>
                      <a:pt x="2351" y="35252"/>
                      <a:pt x="4204" y="35552"/>
                      <a:pt x="5921" y="35906"/>
                    </a:cubicBezTo>
                    <a:cubicBezTo>
                      <a:pt x="7746" y="36287"/>
                      <a:pt x="9545" y="36642"/>
                      <a:pt x="11370" y="36969"/>
                    </a:cubicBezTo>
                    <a:cubicBezTo>
                      <a:pt x="12694" y="37179"/>
                      <a:pt x="14051" y="37421"/>
                      <a:pt x="15402" y="37421"/>
                    </a:cubicBezTo>
                    <a:cubicBezTo>
                      <a:pt x="15803" y="37421"/>
                      <a:pt x="16203" y="37400"/>
                      <a:pt x="16602" y="37350"/>
                    </a:cubicBezTo>
                    <a:cubicBezTo>
                      <a:pt x="17883" y="37186"/>
                      <a:pt x="19354" y="36669"/>
                      <a:pt x="20144" y="35579"/>
                    </a:cubicBezTo>
                    <a:cubicBezTo>
                      <a:pt x="20246" y="35416"/>
                      <a:pt x="20105" y="35284"/>
                      <a:pt x="19947" y="35284"/>
                    </a:cubicBezTo>
                    <a:cubicBezTo>
                      <a:pt x="19894" y="35284"/>
                      <a:pt x="19838" y="35299"/>
                      <a:pt x="19790" y="35334"/>
                    </a:cubicBezTo>
                    <a:cubicBezTo>
                      <a:pt x="18618" y="36315"/>
                      <a:pt x="17147" y="36887"/>
                      <a:pt x="15594" y="36887"/>
                    </a:cubicBezTo>
                    <a:cubicBezTo>
                      <a:pt x="14967" y="36887"/>
                      <a:pt x="14340" y="36860"/>
                      <a:pt x="13741" y="36778"/>
                    </a:cubicBezTo>
                    <a:cubicBezTo>
                      <a:pt x="12597" y="31274"/>
                      <a:pt x="11098" y="25851"/>
                      <a:pt x="9708" y="20402"/>
                    </a:cubicBezTo>
                    <a:cubicBezTo>
                      <a:pt x="9408" y="19121"/>
                      <a:pt x="9082" y="17840"/>
                      <a:pt x="8700" y="16587"/>
                    </a:cubicBezTo>
                    <a:cubicBezTo>
                      <a:pt x="8319" y="15306"/>
                      <a:pt x="7746" y="14053"/>
                      <a:pt x="7229" y="12800"/>
                    </a:cubicBezTo>
                    <a:cubicBezTo>
                      <a:pt x="6302" y="10511"/>
                      <a:pt x="6220" y="7977"/>
                      <a:pt x="5240" y="5715"/>
                    </a:cubicBezTo>
                    <a:cubicBezTo>
                      <a:pt x="4259" y="3508"/>
                      <a:pt x="2651" y="1355"/>
                      <a:pt x="580" y="48"/>
                    </a:cubicBezTo>
                    <a:cubicBezTo>
                      <a:pt x="533" y="15"/>
                      <a:pt x="484" y="0"/>
                      <a:pt x="436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Google Shape;1284;p55">
                <a:extLst>
                  <a:ext uri="{FF2B5EF4-FFF2-40B4-BE49-F238E27FC236}">
                    <a16:creationId xmlns:a16="http://schemas.microsoft.com/office/drawing/2014/main" id="{992B2A65-AA62-32DB-E8E3-4168464B3E4B}"/>
                  </a:ext>
                </a:extLst>
              </p:cNvPr>
              <p:cNvSpPr/>
              <p:nvPr/>
            </p:nvSpPr>
            <p:spPr>
              <a:xfrm>
                <a:off x="673022" y="3377795"/>
                <a:ext cx="716790" cy="705538"/>
              </a:xfrm>
              <a:custGeom>
                <a:avLst/>
                <a:gdLst/>
                <a:ahLst/>
                <a:cxnLst/>
                <a:rect l="l" t="t" r="r" b="b"/>
                <a:pathLst>
                  <a:path w="25673" h="25270" extrusionOk="0">
                    <a:moveTo>
                      <a:pt x="5488" y="0"/>
                    </a:moveTo>
                    <a:cubicBezTo>
                      <a:pt x="5374" y="0"/>
                      <a:pt x="5254" y="94"/>
                      <a:pt x="5286" y="255"/>
                    </a:cubicBezTo>
                    <a:cubicBezTo>
                      <a:pt x="5940" y="2789"/>
                      <a:pt x="7003" y="5187"/>
                      <a:pt x="8420" y="7394"/>
                    </a:cubicBezTo>
                    <a:cubicBezTo>
                      <a:pt x="9782" y="9438"/>
                      <a:pt x="11662" y="11481"/>
                      <a:pt x="13924" y="12517"/>
                    </a:cubicBezTo>
                    <a:lnTo>
                      <a:pt x="13461" y="12680"/>
                    </a:lnTo>
                    <a:cubicBezTo>
                      <a:pt x="11690" y="13280"/>
                      <a:pt x="10109" y="14342"/>
                      <a:pt x="8883" y="15759"/>
                    </a:cubicBezTo>
                    <a:cubicBezTo>
                      <a:pt x="7521" y="17285"/>
                      <a:pt x="6267" y="18920"/>
                      <a:pt x="5096" y="20637"/>
                    </a:cubicBezTo>
                    <a:cubicBezTo>
                      <a:pt x="4959" y="20827"/>
                      <a:pt x="4823" y="21045"/>
                      <a:pt x="4687" y="21263"/>
                    </a:cubicBezTo>
                    <a:cubicBezTo>
                      <a:pt x="4687" y="21236"/>
                      <a:pt x="4660" y="21236"/>
                      <a:pt x="4660" y="21236"/>
                    </a:cubicBezTo>
                    <a:cubicBezTo>
                      <a:pt x="4644" y="21228"/>
                      <a:pt x="4628" y="21225"/>
                      <a:pt x="4612" y="21225"/>
                    </a:cubicBezTo>
                    <a:cubicBezTo>
                      <a:pt x="4576" y="21225"/>
                      <a:pt x="4543" y="21244"/>
                      <a:pt x="4523" y="21263"/>
                    </a:cubicBezTo>
                    <a:cubicBezTo>
                      <a:pt x="4442" y="21372"/>
                      <a:pt x="4333" y="21481"/>
                      <a:pt x="4251" y="21563"/>
                    </a:cubicBezTo>
                    <a:cubicBezTo>
                      <a:pt x="4190" y="21644"/>
                      <a:pt x="4249" y="21739"/>
                      <a:pt x="4317" y="21739"/>
                    </a:cubicBezTo>
                    <a:cubicBezTo>
                      <a:pt x="4341" y="21739"/>
                      <a:pt x="4366" y="21728"/>
                      <a:pt x="4387" y="21699"/>
                    </a:cubicBezTo>
                    <a:lnTo>
                      <a:pt x="4442" y="21672"/>
                    </a:lnTo>
                    <a:lnTo>
                      <a:pt x="4442" y="21672"/>
                    </a:lnTo>
                    <a:cubicBezTo>
                      <a:pt x="4060" y="22299"/>
                      <a:pt x="3651" y="22898"/>
                      <a:pt x="3188" y="23443"/>
                    </a:cubicBezTo>
                    <a:cubicBezTo>
                      <a:pt x="2438" y="24274"/>
                      <a:pt x="1346" y="25052"/>
                      <a:pt x="195" y="25052"/>
                    </a:cubicBezTo>
                    <a:cubicBezTo>
                      <a:pt x="176" y="25052"/>
                      <a:pt x="156" y="25051"/>
                      <a:pt x="136" y="25051"/>
                    </a:cubicBezTo>
                    <a:cubicBezTo>
                      <a:pt x="0" y="25051"/>
                      <a:pt x="27" y="25242"/>
                      <a:pt x="136" y="25242"/>
                    </a:cubicBezTo>
                    <a:cubicBezTo>
                      <a:pt x="279" y="25260"/>
                      <a:pt x="422" y="25269"/>
                      <a:pt x="564" y="25269"/>
                    </a:cubicBezTo>
                    <a:cubicBezTo>
                      <a:pt x="1262" y="25269"/>
                      <a:pt x="1941" y="25050"/>
                      <a:pt x="2507" y="24642"/>
                    </a:cubicBezTo>
                    <a:cubicBezTo>
                      <a:pt x="3243" y="24124"/>
                      <a:pt x="3842" y="23443"/>
                      <a:pt x="4305" y="22708"/>
                    </a:cubicBezTo>
                    <a:cubicBezTo>
                      <a:pt x="4905" y="21836"/>
                      <a:pt x="5450" y="20964"/>
                      <a:pt x="6049" y="20092"/>
                    </a:cubicBezTo>
                    <a:cubicBezTo>
                      <a:pt x="6703" y="19193"/>
                      <a:pt x="7412" y="18293"/>
                      <a:pt x="8120" y="17421"/>
                    </a:cubicBezTo>
                    <a:cubicBezTo>
                      <a:pt x="8747" y="16604"/>
                      <a:pt x="9401" y="15841"/>
                      <a:pt x="10137" y="15105"/>
                    </a:cubicBezTo>
                    <a:cubicBezTo>
                      <a:pt x="10899" y="14424"/>
                      <a:pt x="11744" y="13879"/>
                      <a:pt x="12698" y="13498"/>
                    </a:cubicBezTo>
                    <a:cubicBezTo>
                      <a:pt x="14714" y="12571"/>
                      <a:pt x="16812" y="11890"/>
                      <a:pt x="18992" y="11427"/>
                    </a:cubicBezTo>
                    <a:cubicBezTo>
                      <a:pt x="21117" y="11018"/>
                      <a:pt x="23679" y="11263"/>
                      <a:pt x="25532" y="10037"/>
                    </a:cubicBezTo>
                    <a:cubicBezTo>
                      <a:pt x="25672" y="9943"/>
                      <a:pt x="25611" y="9688"/>
                      <a:pt x="25470" y="9688"/>
                    </a:cubicBezTo>
                    <a:cubicBezTo>
                      <a:pt x="25447" y="9688"/>
                      <a:pt x="25422" y="9695"/>
                      <a:pt x="25395" y="9710"/>
                    </a:cubicBezTo>
                    <a:cubicBezTo>
                      <a:pt x="24496" y="10065"/>
                      <a:pt x="23543" y="10337"/>
                      <a:pt x="22589" y="10500"/>
                    </a:cubicBezTo>
                    <a:cubicBezTo>
                      <a:pt x="21608" y="10664"/>
                      <a:pt x="20627" y="10718"/>
                      <a:pt x="19646" y="10855"/>
                    </a:cubicBezTo>
                    <a:cubicBezTo>
                      <a:pt x="17875" y="11127"/>
                      <a:pt x="16158" y="11618"/>
                      <a:pt x="14496" y="12272"/>
                    </a:cubicBezTo>
                    <a:lnTo>
                      <a:pt x="14442" y="12272"/>
                    </a:lnTo>
                    <a:cubicBezTo>
                      <a:pt x="14360" y="12272"/>
                      <a:pt x="14305" y="12272"/>
                      <a:pt x="14224" y="12244"/>
                    </a:cubicBezTo>
                    <a:cubicBezTo>
                      <a:pt x="14196" y="12190"/>
                      <a:pt x="14169" y="12163"/>
                      <a:pt x="14142" y="12135"/>
                    </a:cubicBezTo>
                    <a:cubicBezTo>
                      <a:pt x="13107" y="11454"/>
                      <a:pt x="12126" y="10691"/>
                      <a:pt x="11199" y="9847"/>
                    </a:cubicBezTo>
                    <a:cubicBezTo>
                      <a:pt x="10300" y="8975"/>
                      <a:pt x="9483" y="7994"/>
                      <a:pt x="8801" y="6958"/>
                    </a:cubicBezTo>
                    <a:cubicBezTo>
                      <a:pt x="7412" y="4860"/>
                      <a:pt x="6376" y="2544"/>
                      <a:pt x="5668" y="146"/>
                    </a:cubicBezTo>
                    <a:cubicBezTo>
                      <a:pt x="5645" y="46"/>
                      <a:pt x="5568" y="0"/>
                      <a:pt x="5488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Google Shape;1285;p55">
                <a:extLst>
                  <a:ext uri="{FF2B5EF4-FFF2-40B4-BE49-F238E27FC236}">
                    <a16:creationId xmlns:a16="http://schemas.microsoft.com/office/drawing/2014/main" id="{DD05F895-A7A8-F1F5-23AF-9D3AC0AB88EF}"/>
                  </a:ext>
                </a:extLst>
              </p:cNvPr>
              <p:cNvSpPr/>
              <p:nvPr/>
            </p:nvSpPr>
            <p:spPr>
              <a:xfrm>
                <a:off x="1161566" y="3698233"/>
                <a:ext cx="570266" cy="246003"/>
              </a:xfrm>
              <a:custGeom>
                <a:avLst/>
                <a:gdLst/>
                <a:ahLst/>
                <a:cxnLst/>
                <a:rect l="l" t="t" r="r" b="b"/>
                <a:pathLst>
                  <a:path w="20425" h="8811" extrusionOk="0">
                    <a:moveTo>
                      <a:pt x="20269" y="1"/>
                    </a:moveTo>
                    <a:cubicBezTo>
                      <a:pt x="20260" y="1"/>
                      <a:pt x="20250" y="2"/>
                      <a:pt x="20241" y="4"/>
                    </a:cubicBezTo>
                    <a:cubicBezTo>
                      <a:pt x="19669" y="168"/>
                      <a:pt x="19124" y="440"/>
                      <a:pt x="18551" y="604"/>
                    </a:cubicBezTo>
                    <a:cubicBezTo>
                      <a:pt x="17952" y="740"/>
                      <a:pt x="17352" y="767"/>
                      <a:pt x="16753" y="876"/>
                    </a:cubicBezTo>
                    <a:cubicBezTo>
                      <a:pt x="16671" y="904"/>
                      <a:pt x="16671" y="1013"/>
                      <a:pt x="16753" y="1040"/>
                    </a:cubicBezTo>
                    <a:cubicBezTo>
                      <a:pt x="16998" y="1076"/>
                      <a:pt x="17243" y="1094"/>
                      <a:pt x="17487" y="1094"/>
                    </a:cubicBezTo>
                    <a:cubicBezTo>
                      <a:pt x="17973" y="1094"/>
                      <a:pt x="18451" y="1022"/>
                      <a:pt x="18906" y="876"/>
                    </a:cubicBezTo>
                    <a:lnTo>
                      <a:pt x="18906" y="876"/>
                    </a:lnTo>
                    <a:cubicBezTo>
                      <a:pt x="17952" y="1994"/>
                      <a:pt x="16644" y="2593"/>
                      <a:pt x="15254" y="3083"/>
                    </a:cubicBezTo>
                    <a:cubicBezTo>
                      <a:pt x="13429" y="3737"/>
                      <a:pt x="11630" y="4582"/>
                      <a:pt x="9723" y="4936"/>
                    </a:cubicBezTo>
                    <a:cubicBezTo>
                      <a:pt x="8006" y="5291"/>
                      <a:pt x="6263" y="5291"/>
                      <a:pt x="4600" y="5754"/>
                    </a:cubicBezTo>
                    <a:cubicBezTo>
                      <a:pt x="3865" y="5972"/>
                      <a:pt x="3156" y="6271"/>
                      <a:pt x="2502" y="6707"/>
                    </a:cubicBezTo>
                    <a:lnTo>
                      <a:pt x="2475" y="6707"/>
                    </a:lnTo>
                    <a:cubicBezTo>
                      <a:pt x="1521" y="6871"/>
                      <a:pt x="649" y="7389"/>
                      <a:pt x="23" y="8179"/>
                    </a:cubicBezTo>
                    <a:cubicBezTo>
                      <a:pt x="1" y="8201"/>
                      <a:pt x="32" y="8241"/>
                      <a:pt x="74" y="8241"/>
                    </a:cubicBezTo>
                    <a:cubicBezTo>
                      <a:pt x="84" y="8241"/>
                      <a:pt x="94" y="8238"/>
                      <a:pt x="104" y="8233"/>
                    </a:cubicBezTo>
                    <a:cubicBezTo>
                      <a:pt x="486" y="7988"/>
                      <a:pt x="867" y="7688"/>
                      <a:pt x="1249" y="7470"/>
                    </a:cubicBezTo>
                    <a:cubicBezTo>
                      <a:pt x="1467" y="7361"/>
                      <a:pt x="1658" y="7252"/>
                      <a:pt x="1876" y="7171"/>
                    </a:cubicBezTo>
                    <a:lnTo>
                      <a:pt x="1876" y="7171"/>
                    </a:lnTo>
                    <a:cubicBezTo>
                      <a:pt x="1358" y="7607"/>
                      <a:pt x="895" y="8070"/>
                      <a:pt x="459" y="8588"/>
                    </a:cubicBezTo>
                    <a:cubicBezTo>
                      <a:pt x="373" y="8674"/>
                      <a:pt x="457" y="8811"/>
                      <a:pt x="563" y="8811"/>
                    </a:cubicBezTo>
                    <a:cubicBezTo>
                      <a:pt x="591" y="8811"/>
                      <a:pt x="621" y="8801"/>
                      <a:pt x="649" y="8778"/>
                    </a:cubicBezTo>
                    <a:cubicBezTo>
                      <a:pt x="1412" y="8124"/>
                      <a:pt x="2094" y="7361"/>
                      <a:pt x="2966" y="6844"/>
                    </a:cubicBezTo>
                    <a:cubicBezTo>
                      <a:pt x="3756" y="6408"/>
                      <a:pt x="4600" y="6108"/>
                      <a:pt x="5500" y="5944"/>
                    </a:cubicBezTo>
                    <a:cubicBezTo>
                      <a:pt x="7271" y="5590"/>
                      <a:pt x="9096" y="5590"/>
                      <a:pt x="10867" y="5073"/>
                    </a:cubicBezTo>
                    <a:cubicBezTo>
                      <a:pt x="12693" y="4528"/>
                      <a:pt x="14519" y="3874"/>
                      <a:pt x="16290" y="3111"/>
                    </a:cubicBezTo>
                    <a:cubicBezTo>
                      <a:pt x="17461" y="2593"/>
                      <a:pt x="18742" y="1912"/>
                      <a:pt x="19342" y="740"/>
                    </a:cubicBezTo>
                    <a:cubicBezTo>
                      <a:pt x="19696" y="604"/>
                      <a:pt x="20023" y="413"/>
                      <a:pt x="20350" y="168"/>
                    </a:cubicBezTo>
                    <a:cubicBezTo>
                      <a:pt x="20424" y="118"/>
                      <a:pt x="20363" y="1"/>
                      <a:pt x="20269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Google Shape;1286;p55">
                <a:extLst>
                  <a:ext uri="{FF2B5EF4-FFF2-40B4-BE49-F238E27FC236}">
                    <a16:creationId xmlns:a16="http://schemas.microsoft.com/office/drawing/2014/main" id="{C6995388-9A07-D319-1060-EC746F6B18CD}"/>
                  </a:ext>
                </a:extLst>
              </p:cNvPr>
              <p:cNvSpPr/>
              <p:nvPr/>
            </p:nvSpPr>
            <p:spPr>
              <a:xfrm>
                <a:off x="1127197" y="3758568"/>
                <a:ext cx="21331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091" extrusionOk="0">
                    <a:moveTo>
                      <a:pt x="701" y="1"/>
                    </a:moveTo>
                    <a:cubicBezTo>
                      <a:pt x="686" y="1"/>
                      <a:pt x="670" y="7"/>
                      <a:pt x="654" y="23"/>
                    </a:cubicBezTo>
                    <a:cubicBezTo>
                      <a:pt x="164" y="568"/>
                      <a:pt x="0" y="1304"/>
                      <a:pt x="191" y="2012"/>
                    </a:cubicBezTo>
                    <a:cubicBezTo>
                      <a:pt x="217" y="2064"/>
                      <a:pt x="267" y="2091"/>
                      <a:pt x="312" y="2091"/>
                    </a:cubicBezTo>
                    <a:cubicBezTo>
                      <a:pt x="363" y="2091"/>
                      <a:pt x="409" y="2057"/>
                      <a:pt x="409" y="1985"/>
                    </a:cubicBezTo>
                    <a:cubicBezTo>
                      <a:pt x="355" y="1685"/>
                      <a:pt x="355" y="1358"/>
                      <a:pt x="382" y="1059"/>
                    </a:cubicBezTo>
                    <a:cubicBezTo>
                      <a:pt x="464" y="704"/>
                      <a:pt x="573" y="377"/>
                      <a:pt x="763" y="78"/>
                    </a:cubicBezTo>
                    <a:cubicBezTo>
                      <a:pt x="763" y="39"/>
                      <a:pt x="736" y="1"/>
                      <a:pt x="70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Google Shape;1287;p55">
                <a:extLst>
                  <a:ext uri="{FF2B5EF4-FFF2-40B4-BE49-F238E27FC236}">
                    <a16:creationId xmlns:a16="http://schemas.microsoft.com/office/drawing/2014/main" id="{640D12CD-557E-763E-2846-325ADFACFEB7}"/>
                  </a:ext>
                </a:extLst>
              </p:cNvPr>
              <p:cNvSpPr/>
              <p:nvPr/>
            </p:nvSpPr>
            <p:spPr>
              <a:xfrm>
                <a:off x="1146210" y="3764878"/>
                <a:ext cx="17255" cy="34872"/>
              </a:xfrm>
              <a:custGeom>
                <a:avLst/>
                <a:gdLst/>
                <a:ahLst/>
                <a:cxnLst/>
                <a:rect l="l" t="t" r="r" b="b"/>
                <a:pathLst>
                  <a:path w="618" h="1249" extrusionOk="0">
                    <a:moveTo>
                      <a:pt x="493" y="1"/>
                    </a:moveTo>
                    <a:cubicBezTo>
                      <a:pt x="476" y="1"/>
                      <a:pt x="456" y="5"/>
                      <a:pt x="436" y="15"/>
                    </a:cubicBezTo>
                    <a:cubicBezTo>
                      <a:pt x="219" y="124"/>
                      <a:pt x="55" y="369"/>
                      <a:pt x="28" y="615"/>
                    </a:cubicBezTo>
                    <a:cubicBezTo>
                      <a:pt x="1" y="833"/>
                      <a:pt x="28" y="1160"/>
                      <a:pt x="273" y="1241"/>
                    </a:cubicBezTo>
                    <a:cubicBezTo>
                      <a:pt x="287" y="1246"/>
                      <a:pt x="301" y="1248"/>
                      <a:pt x="314" y="1248"/>
                    </a:cubicBezTo>
                    <a:cubicBezTo>
                      <a:pt x="372" y="1248"/>
                      <a:pt x="409" y="1200"/>
                      <a:pt x="409" y="1132"/>
                    </a:cubicBezTo>
                    <a:cubicBezTo>
                      <a:pt x="436" y="969"/>
                      <a:pt x="327" y="833"/>
                      <a:pt x="327" y="669"/>
                    </a:cubicBezTo>
                    <a:cubicBezTo>
                      <a:pt x="355" y="478"/>
                      <a:pt x="436" y="288"/>
                      <a:pt x="573" y="179"/>
                    </a:cubicBezTo>
                    <a:cubicBezTo>
                      <a:pt x="617" y="90"/>
                      <a:pt x="571" y="1"/>
                      <a:pt x="493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Google Shape;1288;p55">
                <a:extLst>
                  <a:ext uri="{FF2B5EF4-FFF2-40B4-BE49-F238E27FC236}">
                    <a16:creationId xmlns:a16="http://schemas.microsoft.com/office/drawing/2014/main" id="{664F7A23-08B2-7584-EC1C-0925BCAD8193}"/>
                  </a:ext>
                </a:extLst>
              </p:cNvPr>
              <p:cNvSpPr/>
              <p:nvPr/>
            </p:nvSpPr>
            <p:spPr>
              <a:xfrm>
                <a:off x="1437583" y="3677572"/>
                <a:ext cx="44002" cy="92722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3321" extrusionOk="0">
                    <a:moveTo>
                      <a:pt x="332" y="1"/>
                    </a:moveTo>
                    <a:cubicBezTo>
                      <a:pt x="282" y="1"/>
                      <a:pt x="231" y="29"/>
                      <a:pt x="218" y="90"/>
                    </a:cubicBezTo>
                    <a:cubicBezTo>
                      <a:pt x="1" y="1126"/>
                      <a:pt x="327" y="2897"/>
                      <a:pt x="1445" y="3306"/>
                    </a:cubicBezTo>
                    <a:cubicBezTo>
                      <a:pt x="1460" y="3316"/>
                      <a:pt x="1475" y="3321"/>
                      <a:pt x="1488" y="3321"/>
                    </a:cubicBezTo>
                    <a:cubicBezTo>
                      <a:pt x="1544" y="3321"/>
                      <a:pt x="1576" y="3241"/>
                      <a:pt x="1554" y="3197"/>
                    </a:cubicBezTo>
                    <a:cubicBezTo>
                      <a:pt x="1281" y="2706"/>
                      <a:pt x="872" y="2379"/>
                      <a:pt x="654" y="1834"/>
                    </a:cubicBezTo>
                    <a:cubicBezTo>
                      <a:pt x="464" y="1289"/>
                      <a:pt x="382" y="690"/>
                      <a:pt x="436" y="118"/>
                    </a:cubicBezTo>
                    <a:cubicBezTo>
                      <a:pt x="451" y="43"/>
                      <a:pt x="392" y="1"/>
                      <a:pt x="332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Google Shape;1289;p55">
                <a:extLst>
                  <a:ext uri="{FF2B5EF4-FFF2-40B4-BE49-F238E27FC236}">
                    <a16:creationId xmlns:a16="http://schemas.microsoft.com/office/drawing/2014/main" id="{09611868-AFBB-90C7-C27D-6278C9F1AD6F}"/>
                  </a:ext>
                </a:extLst>
              </p:cNvPr>
              <p:cNvSpPr/>
              <p:nvPr/>
            </p:nvSpPr>
            <p:spPr>
              <a:xfrm>
                <a:off x="1458133" y="3678493"/>
                <a:ext cx="22587" cy="6390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289" extrusionOk="0">
                    <a:moveTo>
                      <a:pt x="322" y="0"/>
                    </a:moveTo>
                    <a:cubicBezTo>
                      <a:pt x="301" y="0"/>
                      <a:pt x="283" y="9"/>
                      <a:pt x="273" y="30"/>
                    </a:cubicBezTo>
                    <a:cubicBezTo>
                      <a:pt x="0" y="630"/>
                      <a:pt x="218" y="1720"/>
                      <a:pt x="572" y="2237"/>
                    </a:cubicBezTo>
                    <a:cubicBezTo>
                      <a:pt x="600" y="2274"/>
                      <a:pt x="636" y="2289"/>
                      <a:pt x="671" y="2289"/>
                    </a:cubicBezTo>
                    <a:cubicBezTo>
                      <a:pt x="742" y="2289"/>
                      <a:pt x="809" y="2228"/>
                      <a:pt x="790" y="2156"/>
                    </a:cubicBezTo>
                    <a:cubicBezTo>
                      <a:pt x="736" y="1801"/>
                      <a:pt x="600" y="1474"/>
                      <a:pt x="545" y="1093"/>
                    </a:cubicBezTo>
                    <a:cubicBezTo>
                      <a:pt x="518" y="739"/>
                      <a:pt x="491" y="412"/>
                      <a:pt x="409" y="57"/>
                    </a:cubicBezTo>
                    <a:cubicBezTo>
                      <a:pt x="392" y="24"/>
                      <a:pt x="354" y="0"/>
                      <a:pt x="322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Google Shape;1290;p55">
                <a:extLst>
                  <a:ext uri="{FF2B5EF4-FFF2-40B4-BE49-F238E27FC236}">
                    <a16:creationId xmlns:a16="http://schemas.microsoft.com/office/drawing/2014/main" id="{5702E94C-EA19-B88B-DC70-FD4666A36257}"/>
                  </a:ext>
                </a:extLst>
              </p:cNvPr>
              <p:cNvSpPr/>
              <p:nvPr/>
            </p:nvSpPr>
            <p:spPr>
              <a:xfrm>
                <a:off x="1570706" y="3650350"/>
                <a:ext cx="20577" cy="54723"/>
              </a:xfrm>
              <a:custGeom>
                <a:avLst/>
                <a:gdLst/>
                <a:ahLst/>
                <a:cxnLst/>
                <a:rect l="l" t="t" r="r" b="b"/>
                <a:pathLst>
                  <a:path w="737" h="1960" extrusionOk="0">
                    <a:moveTo>
                      <a:pt x="26" y="0"/>
                    </a:moveTo>
                    <a:cubicBezTo>
                      <a:pt x="11" y="0"/>
                      <a:pt x="1" y="24"/>
                      <a:pt x="1" y="57"/>
                    </a:cubicBezTo>
                    <a:cubicBezTo>
                      <a:pt x="83" y="384"/>
                      <a:pt x="164" y="711"/>
                      <a:pt x="301" y="1038"/>
                    </a:cubicBezTo>
                    <a:cubicBezTo>
                      <a:pt x="410" y="1338"/>
                      <a:pt x="491" y="1638"/>
                      <a:pt x="600" y="1937"/>
                    </a:cubicBezTo>
                    <a:cubicBezTo>
                      <a:pt x="608" y="1953"/>
                      <a:pt x="623" y="1960"/>
                      <a:pt x="641" y="1960"/>
                    </a:cubicBezTo>
                    <a:cubicBezTo>
                      <a:pt x="682" y="1960"/>
                      <a:pt x="737" y="1921"/>
                      <a:pt x="737" y="1883"/>
                    </a:cubicBezTo>
                    <a:cubicBezTo>
                      <a:pt x="628" y="1556"/>
                      <a:pt x="491" y="1202"/>
                      <a:pt x="382" y="875"/>
                    </a:cubicBezTo>
                    <a:cubicBezTo>
                      <a:pt x="301" y="575"/>
                      <a:pt x="192" y="303"/>
                      <a:pt x="55" y="30"/>
                    </a:cubicBezTo>
                    <a:cubicBezTo>
                      <a:pt x="45" y="9"/>
                      <a:pt x="35" y="0"/>
                      <a:pt x="26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Google Shape;1291;p55">
                <a:extLst>
                  <a:ext uri="{FF2B5EF4-FFF2-40B4-BE49-F238E27FC236}">
                    <a16:creationId xmlns:a16="http://schemas.microsoft.com/office/drawing/2014/main" id="{71CF3FF6-6B6B-0C4D-554D-285C8D38A314}"/>
                  </a:ext>
                </a:extLst>
              </p:cNvPr>
              <p:cNvSpPr/>
              <p:nvPr/>
            </p:nvSpPr>
            <p:spPr>
              <a:xfrm>
                <a:off x="1647542" y="3693654"/>
                <a:ext cx="35626" cy="13094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469" extrusionOk="0">
                    <a:moveTo>
                      <a:pt x="1190" y="1"/>
                    </a:moveTo>
                    <a:cubicBezTo>
                      <a:pt x="1185" y="1"/>
                      <a:pt x="1179" y="2"/>
                      <a:pt x="1173" y="5"/>
                    </a:cubicBezTo>
                    <a:cubicBezTo>
                      <a:pt x="982" y="32"/>
                      <a:pt x="818" y="114"/>
                      <a:pt x="628" y="168"/>
                    </a:cubicBezTo>
                    <a:cubicBezTo>
                      <a:pt x="437" y="223"/>
                      <a:pt x="246" y="277"/>
                      <a:pt x="55" y="332"/>
                    </a:cubicBezTo>
                    <a:cubicBezTo>
                      <a:pt x="1" y="359"/>
                      <a:pt x="1" y="468"/>
                      <a:pt x="55" y="468"/>
                    </a:cubicBezTo>
                    <a:cubicBezTo>
                      <a:pt x="273" y="441"/>
                      <a:pt x="464" y="414"/>
                      <a:pt x="655" y="332"/>
                    </a:cubicBezTo>
                    <a:cubicBezTo>
                      <a:pt x="873" y="305"/>
                      <a:pt x="1036" y="223"/>
                      <a:pt x="1227" y="114"/>
                    </a:cubicBezTo>
                    <a:cubicBezTo>
                      <a:pt x="1276" y="90"/>
                      <a:pt x="1238" y="1"/>
                      <a:pt x="1190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Google Shape;1292;p55">
                <a:extLst>
                  <a:ext uri="{FF2B5EF4-FFF2-40B4-BE49-F238E27FC236}">
                    <a16:creationId xmlns:a16="http://schemas.microsoft.com/office/drawing/2014/main" id="{ED1DDD2A-8D10-587D-73CA-9885E92A6502}"/>
                  </a:ext>
                </a:extLst>
              </p:cNvPr>
              <p:cNvSpPr/>
              <p:nvPr/>
            </p:nvSpPr>
            <p:spPr>
              <a:xfrm>
                <a:off x="1693191" y="3679806"/>
                <a:ext cx="12201" cy="1692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606" extrusionOk="0">
                    <a:moveTo>
                      <a:pt x="368" y="0"/>
                    </a:moveTo>
                    <a:cubicBezTo>
                      <a:pt x="355" y="0"/>
                      <a:pt x="341" y="4"/>
                      <a:pt x="328" y="10"/>
                    </a:cubicBezTo>
                    <a:cubicBezTo>
                      <a:pt x="219" y="38"/>
                      <a:pt x="192" y="174"/>
                      <a:pt x="137" y="256"/>
                    </a:cubicBezTo>
                    <a:cubicBezTo>
                      <a:pt x="83" y="337"/>
                      <a:pt x="28" y="419"/>
                      <a:pt x="1" y="528"/>
                    </a:cubicBezTo>
                    <a:cubicBezTo>
                      <a:pt x="1" y="567"/>
                      <a:pt x="28" y="605"/>
                      <a:pt x="63" y="605"/>
                    </a:cubicBezTo>
                    <a:cubicBezTo>
                      <a:pt x="78" y="605"/>
                      <a:pt x="94" y="599"/>
                      <a:pt x="110" y="583"/>
                    </a:cubicBezTo>
                    <a:cubicBezTo>
                      <a:pt x="192" y="501"/>
                      <a:pt x="246" y="446"/>
                      <a:pt x="301" y="337"/>
                    </a:cubicBezTo>
                    <a:cubicBezTo>
                      <a:pt x="382" y="283"/>
                      <a:pt x="437" y="174"/>
                      <a:pt x="437" y="92"/>
                    </a:cubicBezTo>
                    <a:cubicBezTo>
                      <a:pt x="437" y="31"/>
                      <a:pt x="406" y="0"/>
                      <a:pt x="368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Google Shape;1293;p55">
                <a:extLst>
                  <a:ext uri="{FF2B5EF4-FFF2-40B4-BE49-F238E27FC236}">
                    <a16:creationId xmlns:a16="http://schemas.microsoft.com/office/drawing/2014/main" id="{D82C609A-8938-D49F-3259-9C8025E0ADF6}"/>
                  </a:ext>
                </a:extLst>
              </p:cNvPr>
              <p:cNvSpPr/>
              <p:nvPr/>
            </p:nvSpPr>
            <p:spPr>
              <a:xfrm>
                <a:off x="1706900" y="3671904"/>
                <a:ext cx="13709" cy="22113"/>
              </a:xfrm>
              <a:custGeom>
                <a:avLst/>
                <a:gdLst/>
                <a:ahLst/>
                <a:cxnLst/>
                <a:rect l="l" t="t" r="r" b="b"/>
                <a:pathLst>
                  <a:path w="491" h="792" extrusionOk="0">
                    <a:moveTo>
                      <a:pt x="300" y="1"/>
                    </a:moveTo>
                    <a:cubicBezTo>
                      <a:pt x="280" y="1"/>
                      <a:pt x="259" y="7"/>
                      <a:pt x="246" y="21"/>
                    </a:cubicBezTo>
                    <a:cubicBezTo>
                      <a:pt x="164" y="103"/>
                      <a:pt x="191" y="239"/>
                      <a:pt x="164" y="348"/>
                    </a:cubicBezTo>
                    <a:cubicBezTo>
                      <a:pt x="137" y="484"/>
                      <a:pt x="82" y="620"/>
                      <a:pt x="0" y="729"/>
                    </a:cubicBezTo>
                    <a:cubicBezTo>
                      <a:pt x="0" y="751"/>
                      <a:pt x="36" y="791"/>
                      <a:pt x="64" y="791"/>
                    </a:cubicBezTo>
                    <a:cubicBezTo>
                      <a:pt x="71" y="791"/>
                      <a:pt x="77" y="789"/>
                      <a:pt x="82" y="784"/>
                    </a:cubicBezTo>
                    <a:cubicBezTo>
                      <a:pt x="218" y="702"/>
                      <a:pt x="300" y="566"/>
                      <a:pt x="355" y="430"/>
                    </a:cubicBezTo>
                    <a:cubicBezTo>
                      <a:pt x="409" y="321"/>
                      <a:pt x="491" y="130"/>
                      <a:pt x="355" y="21"/>
                    </a:cubicBezTo>
                    <a:cubicBezTo>
                      <a:pt x="341" y="7"/>
                      <a:pt x="320" y="1"/>
                      <a:pt x="300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Google Shape;1294;p55">
                <a:extLst>
                  <a:ext uri="{FF2B5EF4-FFF2-40B4-BE49-F238E27FC236}">
                    <a16:creationId xmlns:a16="http://schemas.microsoft.com/office/drawing/2014/main" id="{E2FB5C05-D671-FEC9-E299-3AF9409201B3}"/>
                  </a:ext>
                </a:extLst>
              </p:cNvPr>
              <p:cNvSpPr/>
              <p:nvPr/>
            </p:nvSpPr>
            <p:spPr>
              <a:xfrm>
                <a:off x="1725913" y="3662021"/>
                <a:ext cx="1295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22" extrusionOk="0">
                    <a:moveTo>
                      <a:pt x="300" y="0"/>
                    </a:moveTo>
                    <a:cubicBezTo>
                      <a:pt x="280" y="0"/>
                      <a:pt x="259" y="7"/>
                      <a:pt x="246" y="21"/>
                    </a:cubicBezTo>
                    <a:cubicBezTo>
                      <a:pt x="164" y="130"/>
                      <a:pt x="191" y="239"/>
                      <a:pt x="164" y="375"/>
                    </a:cubicBezTo>
                    <a:cubicBezTo>
                      <a:pt x="137" y="511"/>
                      <a:pt x="82" y="620"/>
                      <a:pt x="1" y="756"/>
                    </a:cubicBezTo>
                    <a:cubicBezTo>
                      <a:pt x="1" y="796"/>
                      <a:pt x="30" y="822"/>
                      <a:pt x="67" y="822"/>
                    </a:cubicBezTo>
                    <a:cubicBezTo>
                      <a:pt x="80" y="822"/>
                      <a:pt x="95" y="818"/>
                      <a:pt x="110" y="811"/>
                    </a:cubicBezTo>
                    <a:cubicBezTo>
                      <a:pt x="218" y="702"/>
                      <a:pt x="300" y="566"/>
                      <a:pt x="355" y="429"/>
                    </a:cubicBezTo>
                    <a:cubicBezTo>
                      <a:pt x="409" y="320"/>
                      <a:pt x="464" y="130"/>
                      <a:pt x="355" y="21"/>
                    </a:cubicBezTo>
                    <a:cubicBezTo>
                      <a:pt x="341" y="7"/>
                      <a:pt x="321" y="0"/>
                      <a:pt x="30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Google Shape;1295;p55">
                <a:extLst>
                  <a:ext uri="{FF2B5EF4-FFF2-40B4-BE49-F238E27FC236}">
                    <a16:creationId xmlns:a16="http://schemas.microsoft.com/office/drawing/2014/main" id="{651F03EA-116C-3939-2647-87A1ABD37B01}"/>
                  </a:ext>
                </a:extLst>
              </p:cNvPr>
              <p:cNvSpPr/>
              <p:nvPr/>
            </p:nvSpPr>
            <p:spPr>
              <a:xfrm>
                <a:off x="851515" y="4083696"/>
                <a:ext cx="31410" cy="23313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835" extrusionOk="0">
                    <a:moveTo>
                      <a:pt x="149" y="0"/>
                    </a:moveTo>
                    <a:cubicBezTo>
                      <a:pt x="63" y="0"/>
                      <a:pt x="1" y="104"/>
                      <a:pt x="92" y="149"/>
                    </a:cubicBezTo>
                    <a:lnTo>
                      <a:pt x="555" y="531"/>
                    </a:lnTo>
                    <a:cubicBezTo>
                      <a:pt x="692" y="667"/>
                      <a:pt x="828" y="749"/>
                      <a:pt x="991" y="831"/>
                    </a:cubicBezTo>
                    <a:cubicBezTo>
                      <a:pt x="1000" y="834"/>
                      <a:pt x="1009" y="835"/>
                      <a:pt x="1017" y="835"/>
                    </a:cubicBezTo>
                    <a:cubicBezTo>
                      <a:pt x="1084" y="835"/>
                      <a:pt x="1125" y="743"/>
                      <a:pt x="1100" y="694"/>
                    </a:cubicBezTo>
                    <a:cubicBezTo>
                      <a:pt x="991" y="558"/>
                      <a:pt x="855" y="449"/>
                      <a:pt x="692" y="340"/>
                    </a:cubicBezTo>
                    <a:cubicBezTo>
                      <a:pt x="528" y="231"/>
                      <a:pt x="365" y="122"/>
                      <a:pt x="201" y="13"/>
                    </a:cubicBezTo>
                    <a:cubicBezTo>
                      <a:pt x="184" y="4"/>
                      <a:pt x="166" y="0"/>
                      <a:pt x="149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Google Shape;1296;p55">
                <a:extLst>
                  <a:ext uri="{FF2B5EF4-FFF2-40B4-BE49-F238E27FC236}">
                    <a16:creationId xmlns:a16="http://schemas.microsoft.com/office/drawing/2014/main" id="{AD5B9249-3822-CED8-3D70-6EADD2FF5D3C}"/>
                  </a:ext>
                </a:extLst>
              </p:cNvPr>
              <p:cNvSpPr/>
              <p:nvPr/>
            </p:nvSpPr>
            <p:spPr>
              <a:xfrm>
                <a:off x="874605" y="4075767"/>
                <a:ext cx="25156" cy="1013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363" extrusionOk="0">
                    <a:moveTo>
                      <a:pt x="151" y="0"/>
                    </a:moveTo>
                    <a:cubicBezTo>
                      <a:pt x="107" y="0"/>
                      <a:pt x="65" y="6"/>
                      <a:pt x="28" y="25"/>
                    </a:cubicBezTo>
                    <a:cubicBezTo>
                      <a:pt x="1" y="52"/>
                      <a:pt x="1" y="79"/>
                      <a:pt x="1" y="106"/>
                    </a:cubicBezTo>
                    <a:cubicBezTo>
                      <a:pt x="28" y="243"/>
                      <a:pt x="219" y="297"/>
                      <a:pt x="355" y="324"/>
                    </a:cubicBezTo>
                    <a:cubicBezTo>
                      <a:pt x="416" y="349"/>
                      <a:pt x="489" y="362"/>
                      <a:pt x="562" y="362"/>
                    </a:cubicBezTo>
                    <a:cubicBezTo>
                      <a:pt x="652" y="362"/>
                      <a:pt x="743" y="342"/>
                      <a:pt x="818" y="297"/>
                    </a:cubicBezTo>
                    <a:cubicBezTo>
                      <a:pt x="900" y="270"/>
                      <a:pt x="900" y="161"/>
                      <a:pt x="818" y="134"/>
                    </a:cubicBezTo>
                    <a:cubicBezTo>
                      <a:pt x="682" y="79"/>
                      <a:pt x="546" y="52"/>
                      <a:pt x="410" y="25"/>
                    </a:cubicBezTo>
                    <a:cubicBezTo>
                      <a:pt x="337" y="25"/>
                      <a:pt x="240" y="0"/>
                      <a:pt x="151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Google Shape;1297;p55">
                <a:extLst>
                  <a:ext uri="{FF2B5EF4-FFF2-40B4-BE49-F238E27FC236}">
                    <a16:creationId xmlns:a16="http://schemas.microsoft.com/office/drawing/2014/main" id="{C92D38F2-AB38-A8B8-58BF-EFEC35D9F3BB}"/>
                  </a:ext>
                </a:extLst>
              </p:cNvPr>
              <p:cNvSpPr/>
              <p:nvPr/>
            </p:nvSpPr>
            <p:spPr>
              <a:xfrm>
                <a:off x="899398" y="4000634"/>
                <a:ext cx="87501" cy="70051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509" extrusionOk="0">
                    <a:moveTo>
                      <a:pt x="2987" y="1"/>
                    </a:moveTo>
                    <a:cubicBezTo>
                      <a:pt x="2966" y="1"/>
                      <a:pt x="2946" y="6"/>
                      <a:pt x="2928" y="18"/>
                    </a:cubicBezTo>
                    <a:cubicBezTo>
                      <a:pt x="2519" y="427"/>
                      <a:pt x="2138" y="890"/>
                      <a:pt x="1674" y="1271"/>
                    </a:cubicBezTo>
                    <a:cubicBezTo>
                      <a:pt x="1157" y="1653"/>
                      <a:pt x="639" y="2007"/>
                      <a:pt x="94" y="2334"/>
                    </a:cubicBezTo>
                    <a:cubicBezTo>
                      <a:pt x="0" y="2381"/>
                      <a:pt x="68" y="2509"/>
                      <a:pt x="140" y="2509"/>
                    </a:cubicBezTo>
                    <a:cubicBezTo>
                      <a:pt x="152" y="2509"/>
                      <a:pt x="164" y="2505"/>
                      <a:pt x="176" y="2498"/>
                    </a:cubicBezTo>
                    <a:cubicBezTo>
                      <a:pt x="1347" y="2007"/>
                      <a:pt x="2355" y="1190"/>
                      <a:pt x="3091" y="154"/>
                    </a:cubicBezTo>
                    <a:cubicBezTo>
                      <a:pt x="3134" y="69"/>
                      <a:pt x="3060" y="1"/>
                      <a:pt x="2987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Google Shape;1298;p55">
                <a:extLst>
                  <a:ext uri="{FF2B5EF4-FFF2-40B4-BE49-F238E27FC236}">
                    <a16:creationId xmlns:a16="http://schemas.microsoft.com/office/drawing/2014/main" id="{9EB6227F-2D8B-80ED-BBD5-087CAB2400A5}"/>
                  </a:ext>
                </a:extLst>
              </p:cNvPr>
              <p:cNvSpPr/>
              <p:nvPr/>
            </p:nvSpPr>
            <p:spPr>
              <a:xfrm>
                <a:off x="1399556" y="3501564"/>
                <a:ext cx="690545" cy="219730"/>
              </a:xfrm>
              <a:custGeom>
                <a:avLst/>
                <a:gdLst/>
                <a:ahLst/>
                <a:cxnLst/>
                <a:rect l="l" t="t" r="r" b="b"/>
                <a:pathLst>
                  <a:path w="24733" h="7870" extrusionOk="0">
                    <a:moveTo>
                      <a:pt x="22471" y="1"/>
                    </a:moveTo>
                    <a:cubicBezTo>
                      <a:pt x="21771" y="1"/>
                      <a:pt x="21055" y="148"/>
                      <a:pt x="20409" y="345"/>
                    </a:cubicBezTo>
                    <a:cubicBezTo>
                      <a:pt x="19046" y="754"/>
                      <a:pt x="17793" y="1517"/>
                      <a:pt x="16812" y="2580"/>
                    </a:cubicBezTo>
                    <a:cubicBezTo>
                      <a:pt x="15314" y="2988"/>
                      <a:pt x="13706" y="3615"/>
                      <a:pt x="12561" y="4705"/>
                    </a:cubicBezTo>
                    <a:cubicBezTo>
                      <a:pt x="12534" y="4678"/>
                      <a:pt x="12507" y="4623"/>
                      <a:pt x="12480" y="4596"/>
                    </a:cubicBezTo>
                    <a:cubicBezTo>
                      <a:pt x="11771" y="3615"/>
                      <a:pt x="10436" y="3397"/>
                      <a:pt x="9319" y="3397"/>
                    </a:cubicBezTo>
                    <a:cubicBezTo>
                      <a:pt x="7766" y="3424"/>
                      <a:pt x="6240" y="3615"/>
                      <a:pt x="4714" y="3969"/>
                    </a:cubicBezTo>
                    <a:cubicBezTo>
                      <a:pt x="3161" y="4269"/>
                      <a:pt x="1608" y="4732"/>
                      <a:pt x="109" y="5305"/>
                    </a:cubicBezTo>
                    <a:cubicBezTo>
                      <a:pt x="0" y="5359"/>
                      <a:pt x="82" y="5523"/>
                      <a:pt x="191" y="5523"/>
                    </a:cubicBezTo>
                    <a:cubicBezTo>
                      <a:pt x="1444" y="5277"/>
                      <a:pt x="2670" y="4869"/>
                      <a:pt x="3897" y="4569"/>
                    </a:cubicBezTo>
                    <a:cubicBezTo>
                      <a:pt x="5177" y="4242"/>
                      <a:pt x="6485" y="3997"/>
                      <a:pt x="7793" y="3888"/>
                    </a:cubicBezTo>
                    <a:cubicBezTo>
                      <a:pt x="8222" y="3826"/>
                      <a:pt x="8667" y="3796"/>
                      <a:pt x="9104" y="3796"/>
                    </a:cubicBezTo>
                    <a:cubicBezTo>
                      <a:pt x="9249" y="3796"/>
                      <a:pt x="9394" y="3799"/>
                      <a:pt x="9537" y="3806"/>
                    </a:cubicBezTo>
                    <a:cubicBezTo>
                      <a:pt x="9210" y="3915"/>
                      <a:pt x="8883" y="4078"/>
                      <a:pt x="8556" y="4187"/>
                    </a:cubicBezTo>
                    <a:cubicBezTo>
                      <a:pt x="7875" y="4433"/>
                      <a:pt x="7194" y="4596"/>
                      <a:pt x="6485" y="4760"/>
                    </a:cubicBezTo>
                    <a:cubicBezTo>
                      <a:pt x="6431" y="4760"/>
                      <a:pt x="6403" y="4841"/>
                      <a:pt x="6403" y="4896"/>
                    </a:cubicBezTo>
                    <a:cubicBezTo>
                      <a:pt x="6349" y="4950"/>
                      <a:pt x="6349" y="5005"/>
                      <a:pt x="6376" y="5059"/>
                    </a:cubicBezTo>
                    <a:cubicBezTo>
                      <a:pt x="6594" y="5550"/>
                      <a:pt x="6785" y="6067"/>
                      <a:pt x="6948" y="6585"/>
                    </a:cubicBezTo>
                    <a:cubicBezTo>
                      <a:pt x="7057" y="6994"/>
                      <a:pt x="7194" y="7403"/>
                      <a:pt x="7357" y="7811"/>
                    </a:cubicBezTo>
                    <a:cubicBezTo>
                      <a:pt x="7387" y="7851"/>
                      <a:pt x="7428" y="7869"/>
                      <a:pt x="7468" y="7869"/>
                    </a:cubicBezTo>
                    <a:cubicBezTo>
                      <a:pt x="7537" y="7869"/>
                      <a:pt x="7602" y="7816"/>
                      <a:pt x="7602" y="7730"/>
                    </a:cubicBezTo>
                    <a:cubicBezTo>
                      <a:pt x="7575" y="7239"/>
                      <a:pt x="7466" y="6749"/>
                      <a:pt x="7248" y="6285"/>
                    </a:cubicBezTo>
                    <a:cubicBezTo>
                      <a:pt x="7085" y="5849"/>
                      <a:pt x="6867" y="5414"/>
                      <a:pt x="6649" y="5005"/>
                    </a:cubicBezTo>
                    <a:cubicBezTo>
                      <a:pt x="6812" y="5005"/>
                      <a:pt x="7003" y="4978"/>
                      <a:pt x="7166" y="4950"/>
                    </a:cubicBezTo>
                    <a:cubicBezTo>
                      <a:pt x="7166" y="4978"/>
                      <a:pt x="7166" y="5032"/>
                      <a:pt x="7166" y="5032"/>
                    </a:cubicBezTo>
                    <a:cubicBezTo>
                      <a:pt x="7412" y="5386"/>
                      <a:pt x="7602" y="5768"/>
                      <a:pt x="7684" y="6176"/>
                    </a:cubicBezTo>
                    <a:cubicBezTo>
                      <a:pt x="7739" y="6585"/>
                      <a:pt x="7739" y="6994"/>
                      <a:pt x="7684" y="7403"/>
                    </a:cubicBezTo>
                    <a:cubicBezTo>
                      <a:pt x="7700" y="7450"/>
                      <a:pt x="7734" y="7479"/>
                      <a:pt x="7771" y="7479"/>
                    </a:cubicBezTo>
                    <a:cubicBezTo>
                      <a:pt x="7797" y="7479"/>
                      <a:pt x="7825" y="7464"/>
                      <a:pt x="7848" y="7430"/>
                    </a:cubicBezTo>
                    <a:cubicBezTo>
                      <a:pt x="8256" y="6694"/>
                      <a:pt x="7875" y="5495"/>
                      <a:pt x="7303" y="4950"/>
                    </a:cubicBezTo>
                    <a:cubicBezTo>
                      <a:pt x="7711" y="4869"/>
                      <a:pt x="8093" y="4760"/>
                      <a:pt x="8474" y="4623"/>
                    </a:cubicBezTo>
                    <a:cubicBezTo>
                      <a:pt x="9128" y="4405"/>
                      <a:pt x="9728" y="4051"/>
                      <a:pt x="10436" y="3942"/>
                    </a:cubicBezTo>
                    <a:cubicBezTo>
                      <a:pt x="10463" y="3942"/>
                      <a:pt x="10491" y="3915"/>
                      <a:pt x="10491" y="3915"/>
                    </a:cubicBezTo>
                    <a:cubicBezTo>
                      <a:pt x="10763" y="3969"/>
                      <a:pt x="11008" y="4024"/>
                      <a:pt x="11226" y="4133"/>
                    </a:cubicBezTo>
                    <a:cubicBezTo>
                      <a:pt x="11690" y="4324"/>
                      <a:pt x="12071" y="4651"/>
                      <a:pt x="12289" y="5087"/>
                    </a:cubicBezTo>
                    <a:lnTo>
                      <a:pt x="12289" y="5114"/>
                    </a:lnTo>
                    <a:cubicBezTo>
                      <a:pt x="12534" y="5659"/>
                      <a:pt x="12507" y="6313"/>
                      <a:pt x="12207" y="6858"/>
                    </a:cubicBezTo>
                    <a:cubicBezTo>
                      <a:pt x="12165" y="6941"/>
                      <a:pt x="12236" y="7057"/>
                      <a:pt x="12320" y="7057"/>
                    </a:cubicBezTo>
                    <a:cubicBezTo>
                      <a:pt x="12346" y="7057"/>
                      <a:pt x="12373" y="7046"/>
                      <a:pt x="12398" y="7021"/>
                    </a:cubicBezTo>
                    <a:cubicBezTo>
                      <a:pt x="13052" y="6558"/>
                      <a:pt x="12997" y="5632"/>
                      <a:pt x="12698" y="4950"/>
                    </a:cubicBezTo>
                    <a:cubicBezTo>
                      <a:pt x="13978" y="4024"/>
                      <a:pt x="15450" y="3588"/>
                      <a:pt x="16894" y="2961"/>
                    </a:cubicBezTo>
                    <a:cubicBezTo>
                      <a:pt x="17003" y="2934"/>
                      <a:pt x="17057" y="2825"/>
                      <a:pt x="17030" y="2716"/>
                    </a:cubicBezTo>
                    <a:cubicBezTo>
                      <a:pt x="18424" y="1601"/>
                      <a:pt x="20459" y="441"/>
                      <a:pt x="22358" y="441"/>
                    </a:cubicBezTo>
                    <a:cubicBezTo>
                      <a:pt x="23057" y="441"/>
                      <a:pt x="23737" y="598"/>
                      <a:pt x="24360" y="972"/>
                    </a:cubicBezTo>
                    <a:cubicBezTo>
                      <a:pt x="24396" y="995"/>
                      <a:pt x="24431" y="1005"/>
                      <a:pt x="24464" y="1005"/>
                    </a:cubicBezTo>
                    <a:cubicBezTo>
                      <a:pt x="24630" y="1005"/>
                      <a:pt x="24732" y="754"/>
                      <a:pt x="24551" y="618"/>
                    </a:cubicBezTo>
                    <a:cubicBezTo>
                      <a:pt x="23946" y="168"/>
                      <a:pt x="23218" y="1"/>
                      <a:pt x="2247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Google Shape;1299;p55">
                <a:extLst>
                  <a:ext uri="{FF2B5EF4-FFF2-40B4-BE49-F238E27FC236}">
                    <a16:creationId xmlns:a16="http://schemas.microsoft.com/office/drawing/2014/main" id="{0428203C-FDB8-E6E1-8867-1C1ADE22CB9F}"/>
                  </a:ext>
                </a:extLst>
              </p:cNvPr>
              <p:cNvSpPr/>
              <p:nvPr/>
            </p:nvSpPr>
            <p:spPr>
              <a:xfrm>
                <a:off x="1468016" y="4050583"/>
                <a:ext cx="31968" cy="8683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311" extrusionOk="0">
                    <a:moveTo>
                      <a:pt x="191" y="0"/>
                    </a:moveTo>
                    <a:cubicBezTo>
                      <a:pt x="55" y="0"/>
                      <a:pt x="0" y="218"/>
                      <a:pt x="164" y="245"/>
                    </a:cubicBezTo>
                    <a:cubicBezTo>
                      <a:pt x="343" y="285"/>
                      <a:pt x="552" y="311"/>
                      <a:pt x="758" y="311"/>
                    </a:cubicBezTo>
                    <a:cubicBezTo>
                      <a:pt x="833" y="311"/>
                      <a:pt x="908" y="307"/>
                      <a:pt x="981" y="300"/>
                    </a:cubicBezTo>
                    <a:cubicBezTo>
                      <a:pt x="1145" y="300"/>
                      <a:pt x="1145" y="55"/>
                      <a:pt x="981" y="55"/>
                    </a:cubicBezTo>
                    <a:cubicBezTo>
                      <a:pt x="709" y="27"/>
                      <a:pt x="436" y="27"/>
                      <a:pt x="191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Google Shape;1300;p55">
                <a:extLst>
                  <a:ext uri="{FF2B5EF4-FFF2-40B4-BE49-F238E27FC236}">
                    <a16:creationId xmlns:a16="http://schemas.microsoft.com/office/drawing/2014/main" id="{801B2647-C948-2791-578A-FF9D3E12F165}"/>
                  </a:ext>
                </a:extLst>
              </p:cNvPr>
              <p:cNvSpPr/>
              <p:nvPr/>
            </p:nvSpPr>
            <p:spPr>
              <a:xfrm>
                <a:off x="1500738" y="4046004"/>
                <a:ext cx="21331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764" h="274" extrusionOk="0">
                    <a:moveTo>
                      <a:pt x="191" y="1"/>
                    </a:moveTo>
                    <a:cubicBezTo>
                      <a:pt x="0" y="1"/>
                      <a:pt x="0" y="273"/>
                      <a:pt x="191" y="273"/>
                    </a:cubicBezTo>
                    <a:lnTo>
                      <a:pt x="600" y="273"/>
                    </a:lnTo>
                    <a:cubicBezTo>
                      <a:pt x="763" y="273"/>
                      <a:pt x="763" y="1"/>
                      <a:pt x="600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Google Shape;1301;p55">
                <a:extLst>
                  <a:ext uri="{FF2B5EF4-FFF2-40B4-BE49-F238E27FC236}">
                    <a16:creationId xmlns:a16="http://schemas.microsoft.com/office/drawing/2014/main" id="{E86F3A14-4F14-DAAF-0BB1-33E3C1CFAC14}"/>
                  </a:ext>
                </a:extLst>
              </p:cNvPr>
              <p:cNvSpPr/>
              <p:nvPr/>
            </p:nvSpPr>
            <p:spPr>
              <a:xfrm>
                <a:off x="1541418" y="3674864"/>
                <a:ext cx="399033" cy="350228"/>
              </a:xfrm>
              <a:custGeom>
                <a:avLst/>
                <a:gdLst/>
                <a:ahLst/>
                <a:cxnLst/>
                <a:rect l="l" t="t" r="r" b="b"/>
                <a:pathLst>
                  <a:path w="14292" h="12544" extrusionOk="0">
                    <a:moveTo>
                      <a:pt x="14069" y="1"/>
                    </a:moveTo>
                    <a:cubicBezTo>
                      <a:pt x="14026" y="1"/>
                      <a:pt x="13980" y="16"/>
                      <a:pt x="13938" y="51"/>
                    </a:cubicBezTo>
                    <a:cubicBezTo>
                      <a:pt x="13393" y="487"/>
                      <a:pt x="12876" y="1059"/>
                      <a:pt x="12331" y="1523"/>
                    </a:cubicBezTo>
                    <a:cubicBezTo>
                      <a:pt x="11758" y="2013"/>
                      <a:pt x="11241" y="2531"/>
                      <a:pt x="10777" y="3103"/>
                    </a:cubicBezTo>
                    <a:cubicBezTo>
                      <a:pt x="9742" y="4384"/>
                      <a:pt x="8843" y="5610"/>
                      <a:pt x="7508" y="6591"/>
                    </a:cubicBezTo>
                    <a:cubicBezTo>
                      <a:pt x="6282" y="7544"/>
                      <a:pt x="4946" y="8335"/>
                      <a:pt x="3747" y="9343"/>
                    </a:cubicBezTo>
                    <a:cubicBezTo>
                      <a:pt x="2576" y="10378"/>
                      <a:pt x="1431" y="11523"/>
                      <a:pt x="69" y="12395"/>
                    </a:cubicBezTo>
                    <a:cubicBezTo>
                      <a:pt x="0" y="12440"/>
                      <a:pt x="47" y="12543"/>
                      <a:pt x="112" y="12543"/>
                    </a:cubicBezTo>
                    <a:cubicBezTo>
                      <a:pt x="124" y="12543"/>
                      <a:pt x="138" y="12540"/>
                      <a:pt x="151" y="12531"/>
                    </a:cubicBezTo>
                    <a:cubicBezTo>
                      <a:pt x="1486" y="11768"/>
                      <a:pt x="2603" y="10732"/>
                      <a:pt x="3747" y="9724"/>
                    </a:cubicBezTo>
                    <a:cubicBezTo>
                      <a:pt x="5055" y="8607"/>
                      <a:pt x="6554" y="7762"/>
                      <a:pt x="7944" y="6727"/>
                    </a:cubicBezTo>
                    <a:cubicBezTo>
                      <a:pt x="9170" y="5773"/>
                      <a:pt x="10069" y="4602"/>
                      <a:pt x="11050" y="3375"/>
                    </a:cubicBezTo>
                    <a:cubicBezTo>
                      <a:pt x="11513" y="2803"/>
                      <a:pt x="12058" y="2286"/>
                      <a:pt x="12630" y="1822"/>
                    </a:cubicBezTo>
                    <a:cubicBezTo>
                      <a:pt x="13175" y="1359"/>
                      <a:pt x="13856" y="896"/>
                      <a:pt x="14211" y="269"/>
                    </a:cubicBezTo>
                    <a:cubicBezTo>
                      <a:pt x="14292" y="128"/>
                      <a:pt x="14192" y="1"/>
                      <a:pt x="14069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" name="Google Shape;1302;p55">
                <a:extLst>
                  <a:ext uri="{FF2B5EF4-FFF2-40B4-BE49-F238E27FC236}">
                    <a16:creationId xmlns:a16="http://schemas.microsoft.com/office/drawing/2014/main" id="{57673EE0-FB96-2924-A10A-6456F18EEE95}"/>
                  </a:ext>
                </a:extLst>
              </p:cNvPr>
              <p:cNvSpPr/>
              <p:nvPr/>
            </p:nvSpPr>
            <p:spPr>
              <a:xfrm>
                <a:off x="1992186" y="3523063"/>
                <a:ext cx="71112" cy="87194"/>
              </a:xfrm>
              <a:custGeom>
                <a:avLst/>
                <a:gdLst/>
                <a:ahLst/>
                <a:cxnLst/>
                <a:rect l="l" t="t" r="r" b="b"/>
                <a:pathLst>
                  <a:path w="2547" h="3123" extrusionOk="0">
                    <a:moveTo>
                      <a:pt x="2389" y="0"/>
                    </a:moveTo>
                    <a:cubicBezTo>
                      <a:pt x="2374" y="0"/>
                      <a:pt x="2359" y="4"/>
                      <a:pt x="2344" y="11"/>
                    </a:cubicBezTo>
                    <a:cubicBezTo>
                      <a:pt x="1717" y="284"/>
                      <a:pt x="1172" y="720"/>
                      <a:pt x="763" y="1265"/>
                    </a:cubicBezTo>
                    <a:cubicBezTo>
                      <a:pt x="409" y="1755"/>
                      <a:pt x="0" y="2464"/>
                      <a:pt x="273" y="3063"/>
                    </a:cubicBezTo>
                    <a:cubicBezTo>
                      <a:pt x="294" y="3105"/>
                      <a:pt x="330" y="3123"/>
                      <a:pt x="368" y="3123"/>
                    </a:cubicBezTo>
                    <a:cubicBezTo>
                      <a:pt x="428" y="3123"/>
                      <a:pt x="491" y="3076"/>
                      <a:pt x="491" y="3009"/>
                    </a:cubicBezTo>
                    <a:cubicBezTo>
                      <a:pt x="491" y="2763"/>
                      <a:pt x="518" y="2518"/>
                      <a:pt x="600" y="2300"/>
                    </a:cubicBezTo>
                    <a:cubicBezTo>
                      <a:pt x="627" y="2382"/>
                      <a:pt x="682" y="2464"/>
                      <a:pt x="709" y="2545"/>
                    </a:cubicBezTo>
                    <a:cubicBezTo>
                      <a:pt x="709" y="2654"/>
                      <a:pt x="736" y="2736"/>
                      <a:pt x="791" y="2845"/>
                    </a:cubicBezTo>
                    <a:cubicBezTo>
                      <a:pt x="813" y="2879"/>
                      <a:pt x="851" y="2895"/>
                      <a:pt x="886" y="2895"/>
                    </a:cubicBezTo>
                    <a:cubicBezTo>
                      <a:pt x="935" y="2895"/>
                      <a:pt x="981" y="2865"/>
                      <a:pt x="981" y="2818"/>
                    </a:cubicBezTo>
                    <a:cubicBezTo>
                      <a:pt x="1008" y="2573"/>
                      <a:pt x="927" y="2327"/>
                      <a:pt x="791" y="2164"/>
                    </a:cubicBezTo>
                    <a:cubicBezTo>
                      <a:pt x="771" y="2124"/>
                      <a:pt x="736" y="2099"/>
                      <a:pt x="698" y="2099"/>
                    </a:cubicBezTo>
                    <a:cubicBezTo>
                      <a:pt x="683" y="2099"/>
                      <a:pt x="669" y="2102"/>
                      <a:pt x="654" y="2109"/>
                    </a:cubicBezTo>
                    <a:cubicBezTo>
                      <a:pt x="1008" y="1292"/>
                      <a:pt x="1662" y="611"/>
                      <a:pt x="2453" y="175"/>
                    </a:cubicBezTo>
                    <a:cubicBezTo>
                      <a:pt x="2546" y="128"/>
                      <a:pt x="2479" y="0"/>
                      <a:pt x="2389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Google Shape;1303;p55">
                <a:extLst>
                  <a:ext uri="{FF2B5EF4-FFF2-40B4-BE49-F238E27FC236}">
                    <a16:creationId xmlns:a16="http://schemas.microsoft.com/office/drawing/2014/main" id="{CE973B2D-AF62-7E4A-2DAA-5179B3706A13}"/>
                  </a:ext>
                </a:extLst>
              </p:cNvPr>
              <p:cNvSpPr/>
              <p:nvPr/>
            </p:nvSpPr>
            <p:spPr>
              <a:xfrm>
                <a:off x="1927328" y="3635748"/>
                <a:ext cx="15440" cy="3638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303" extrusionOk="0">
                    <a:moveTo>
                      <a:pt x="161" y="1"/>
                    </a:moveTo>
                    <a:cubicBezTo>
                      <a:pt x="82" y="1"/>
                      <a:pt x="1" y="71"/>
                      <a:pt x="34" y="172"/>
                    </a:cubicBezTo>
                    <a:cubicBezTo>
                      <a:pt x="62" y="362"/>
                      <a:pt x="116" y="553"/>
                      <a:pt x="143" y="744"/>
                    </a:cubicBezTo>
                    <a:cubicBezTo>
                      <a:pt x="143" y="907"/>
                      <a:pt x="198" y="1071"/>
                      <a:pt x="307" y="1234"/>
                    </a:cubicBezTo>
                    <a:cubicBezTo>
                      <a:pt x="334" y="1275"/>
                      <a:pt x="389" y="1302"/>
                      <a:pt x="436" y="1302"/>
                    </a:cubicBezTo>
                    <a:cubicBezTo>
                      <a:pt x="484" y="1302"/>
                      <a:pt x="525" y="1275"/>
                      <a:pt x="525" y="1207"/>
                    </a:cubicBezTo>
                    <a:cubicBezTo>
                      <a:pt x="552" y="1043"/>
                      <a:pt x="525" y="853"/>
                      <a:pt x="443" y="689"/>
                    </a:cubicBezTo>
                    <a:cubicBezTo>
                      <a:pt x="389" y="499"/>
                      <a:pt x="334" y="308"/>
                      <a:pt x="280" y="90"/>
                    </a:cubicBezTo>
                    <a:cubicBezTo>
                      <a:pt x="259" y="27"/>
                      <a:pt x="210" y="1"/>
                      <a:pt x="16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Google Shape;1304;p55">
                <a:extLst>
                  <a:ext uri="{FF2B5EF4-FFF2-40B4-BE49-F238E27FC236}">
                    <a16:creationId xmlns:a16="http://schemas.microsoft.com/office/drawing/2014/main" id="{4970F01B-D4EC-E106-4411-D64C4A8483DF}"/>
                  </a:ext>
                </a:extLst>
              </p:cNvPr>
              <p:cNvSpPr/>
              <p:nvPr/>
            </p:nvSpPr>
            <p:spPr>
              <a:xfrm>
                <a:off x="1934169" y="3634380"/>
                <a:ext cx="19237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040" extrusionOk="0">
                    <a:moveTo>
                      <a:pt x="131" y="1"/>
                    </a:moveTo>
                    <a:cubicBezTo>
                      <a:pt x="62" y="1"/>
                      <a:pt x="1" y="78"/>
                      <a:pt x="62" y="139"/>
                    </a:cubicBezTo>
                    <a:cubicBezTo>
                      <a:pt x="144" y="275"/>
                      <a:pt x="225" y="411"/>
                      <a:pt x="307" y="575"/>
                    </a:cubicBezTo>
                    <a:cubicBezTo>
                      <a:pt x="334" y="738"/>
                      <a:pt x="389" y="875"/>
                      <a:pt x="498" y="1011"/>
                    </a:cubicBezTo>
                    <a:cubicBezTo>
                      <a:pt x="517" y="1030"/>
                      <a:pt x="543" y="1039"/>
                      <a:pt x="570" y="1039"/>
                    </a:cubicBezTo>
                    <a:cubicBezTo>
                      <a:pt x="619" y="1039"/>
                      <a:pt x="671" y="1009"/>
                      <a:pt x="689" y="956"/>
                    </a:cubicBezTo>
                    <a:cubicBezTo>
                      <a:pt x="689" y="766"/>
                      <a:pt x="661" y="602"/>
                      <a:pt x="552" y="466"/>
                    </a:cubicBezTo>
                    <a:cubicBezTo>
                      <a:pt x="471" y="302"/>
                      <a:pt x="334" y="139"/>
                      <a:pt x="198" y="30"/>
                    </a:cubicBezTo>
                    <a:cubicBezTo>
                      <a:pt x="178" y="9"/>
                      <a:pt x="154" y="1"/>
                      <a:pt x="13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Google Shape;1305;p55">
                <a:extLst>
                  <a:ext uri="{FF2B5EF4-FFF2-40B4-BE49-F238E27FC236}">
                    <a16:creationId xmlns:a16="http://schemas.microsoft.com/office/drawing/2014/main" id="{BF5FFFE7-9501-839A-3A41-5D69CBB9F1B7}"/>
                  </a:ext>
                </a:extLst>
              </p:cNvPr>
              <p:cNvSpPr/>
              <p:nvPr/>
            </p:nvSpPr>
            <p:spPr>
              <a:xfrm>
                <a:off x="1696960" y="3850257"/>
                <a:ext cx="19097" cy="2403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861" extrusionOk="0">
                    <a:moveTo>
                      <a:pt x="167" y="0"/>
                    </a:moveTo>
                    <a:cubicBezTo>
                      <a:pt x="77" y="0"/>
                      <a:pt x="0" y="116"/>
                      <a:pt x="84" y="200"/>
                    </a:cubicBezTo>
                    <a:cubicBezTo>
                      <a:pt x="138" y="309"/>
                      <a:pt x="193" y="390"/>
                      <a:pt x="247" y="499"/>
                    </a:cubicBezTo>
                    <a:cubicBezTo>
                      <a:pt x="247" y="608"/>
                      <a:pt x="275" y="717"/>
                      <a:pt x="329" y="799"/>
                    </a:cubicBezTo>
                    <a:cubicBezTo>
                      <a:pt x="356" y="840"/>
                      <a:pt x="397" y="860"/>
                      <a:pt x="438" y="860"/>
                    </a:cubicBezTo>
                    <a:cubicBezTo>
                      <a:pt x="479" y="860"/>
                      <a:pt x="520" y="840"/>
                      <a:pt x="547" y="799"/>
                    </a:cubicBezTo>
                    <a:cubicBezTo>
                      <a:pt x="683" y="554"/>
                      <a:pt x="438" y="200"/>
                      <a:pt x="247" y="36"/>
                    </a:cubicBezTo>
                    <a:cubicBezTo>
                      <a:pt x="222" y="11"/>
                      <a:pt x="194" y="0"/>
                      <a:pt x="167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oogle Shape;1306;p55">
                <a:extLst>
                  <a:ext uri="{FF2B5EF4-FFF2-40B4-BE49-F238E27FC236}">
                    <a16:creationId xmlns:a16="http://schemas.microsoft.com/office/drawing/2014/main" id="{2A6103AE-579F-AB2C-9095-3FDA715B91CB}"/>
                  </a:ext>
                </a:extLst>
              </p:cNvPr>
              <p:cNvSpPr/>
              <p:nvPr/>
            </p:nvSpPr>
            <p:spPr>
              <a:xfrm>
                <a:off x="1709943" y="3840764"/>
                <a:ext cx="15244" cy="23034"/>
              </a:xfrm>
              <a:custGeom>
                <a:avLst/>
                <a:gdLst/>
                <a:ahLst/>
                <a:cxnLst/>
                <a:rect l="l" t="t" r="r" b="b"/>
                <a:pathLst>
                  <a:path w="546" h="825" extrusionOk="0">
                    <a:moveTo>
                      <a:pt x="122" y="1"/>
                    </a:moveTo>
                    <a:cubicBezTo>
                      <a:pt x="59" y="1"/>
                      <a:pt x="0" y="51"/>
                      <a:pt x="0" y="131"/>
                    </a:cubicBezTo>
                    <a:cubicBezTo>
                      <a:pt x="28" y="240"/>
                      <a:pt x="82" y="376"/>
                      <a:pt x="137" y="458"/>
                    </a:cubicBezTo>
                    <a:cubicBezTo>
                      <a:pt x="191" y="594"/>
                      <a:pt x="246" y="703"/>
                      <a:pt x="327" y="785"/>
                    </a:cubicBezTo>
                    <a:cubicBezTo>
                      <a:pt x="355" y="812"/>
                      <a:pt x="388" y="824"/>
                      <a:pt x="420" y="824"/>
                    </a:cubicBezTo>
                    <a:cubicBezTo>
                      <a:pt x="485" y="824"/>
                      <a:pt x="545" y="776"/>
                      <a:pt x="545" y="703"/>
                    </a:cubicBezTo>
                    <a:cubicBezTo>
                      <a:pt x="518" y="567"/>
                      <a:pt x="491" y="431"/>
                      <a:pt x="409" y="322"/>
                    </a:cubicBezTo>
                    <a:cubicBezTo>
                      <a:pt x="355" y="213"/>
                      <a:pt x="273" y="104"/>
                      <a:pt x="191" y="22"/>
                    </a:cubicBezTo>
                    <a:cubicBezTo>
                      <a:pt x="169" y="7"/>
                      <a:pt x="145" y="1"/>
                      <a:pt x="122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" name="Google Shape;1307;p55">
                <a:extLst>
                  <a:ext uri="{FF2B5EF4-FFF2-40B4-BE49-F238E27FC236}">
                    <a16:creationId xmlns:a16="http://schemas.microsoft.com/office/drawing/2014/main" id="{45063149-52ED-3471-8B89-1666DA8BB196}"/>
                  </a:ext>
                </a:extLst>
              </p:cNvPr>
              <p:cNvSpPr/>
              <p:nvPr/>
            </p:nvSpPr>
            <p:spPr>
              <a:xfrm>
                <a:off x="1901028" y="3588703"/>
                <a:ext cx="20158" cy="2228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98" extrusionOk="0">
                    <a:moveTo>
                      <a:pt x="185" y="0"/>
                    </a:moveTo>
                    <a:cubicBezTo>
                      <a:pt x="87" y="0"/>
                      <a:pt x="0" y="122"/>
                      <a:pt x="50" y="222"/>
                    </a:cubicBezTo>
                    <a:cubicBezTo>
                      <a:pt x="132" y="303"/>
                      <a:pt x="186" y="412"/>
                      <a:pt x="268" y="467"/>
                    </a:cubicBezTo>
                    <a:cubicBezTo>
                      <a:pt x="350" y="549"/>
                      <a:pt x="432" y="658"/>
                      <a:pt x="486" y="739"/>
                    </a:cubicBezTo>
                    <a:cubicBezTo>
                      <a:pt x="516" y="779"/>
                      <a:pt x="557" y="797"/>
                      <a:pt x="596" y="797"/>
                    </a:cubicBezTo>
                    <a:cubicBezTo>
                      <a:pt x="662" y="797"/>
                      <a:pt x="721" y="744"/>
                      <a:pt x="704" y="658"/>
                    </a:cubicBezTo>
                    <a:cubicBezTo>
                      <a:pt x="622" y="412"/>
                      <a:pt x="486" y="85"/>
                      <a:pt x="214" y="4"/>
                    </a:cubicBezTo>
                    <a:cubicBezTo>
                      <a:pt x="204" y="1"/>
                      <a:pt x="194" y="0"/>
                      <a:pt x="185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Google Shape;1308;p55">
                <a:extLst>
                  <a:ext uri="{FF2B5EF4-FFF2-40B4-BE49-F238E27FC236}">
                    <a16:creationId xmlns:a16="http://schemas.microsoft.com/office/drawing/2014/main" id="{B1312D42-A033-9033-C390-FB1A632013E5}"/>
                  </a:ext>
                </a:extLst>
              </p:cNvPr>
              <p:cNvSpPr/>
              <p:nvPr/>
            </p:nvSpPr>
            <p:spPr>
              <a:xfrm>
                <a:off x="1852838" y="3527251"/>
                <a:ext cx="266413" cy="382951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13716" extrusionOk="0">
                    <a:moveTo>
                      <a:pt x="8641" y="1"/>
                    </a:moveTo>
                    <a:cubicBezTo>
                      <a:pt x="8607" y="1"/>
                      <a:pt x="8576" y="22"/>
                      <a:pt x="8561" y="52"/>
                    </a:cubicBezTo>
                    <a:cubicBezTo>
                      <a:pt x="8506" y="679"/>
                      <a:pt x="8207" y="1251"/>
                      <a:pt x="7743" y="1660"/>
                    </a:cubicBezTo>
                    <a:cubicBezTo>
                      <a:pt x="7253" y="2041"/>
                      <a:pt x="6653" y="2286"/>
                      <a:pt x="6163" y="2641"/>
                    </a:cubicBezTo>
                    <a:cubicBezTo>
                      <a:pt x="5073" y="3404"/>
                      <a:pt x="4637" y="4684"/>
                      <a:pt x="3384" y="5202"/>
                    </a:cubicBezTo>
                    <a:cubicBezTo>
                      <a:pt x="3302" y="5229"/>
                      <a:pt x="3302" y="5393"/>
                      <a:pt x="3411" y="5393"/>
                    </a:cubicBezTo>
                    <a:cubicBezTo>
                      <a:pt x="4010" y="5256"/>
                      <a:pt x="4555" y="4929"/>
                      <a:pt x="4937" y="4466"/>
                    </a:cubicBezTo>
                    <a:cubicBezTo>
                      <a:pt x="5564" y="3812"/>
                      <a:pt x="6027" y="3158"/>
                      <a:pt x="6790" y="2695"/>
                    </a:cubicBezTo>
                    <a:cubicBezTo>
                      <a:pt x="7389" y="2368"/>
                      <a:pt x="8479" y="1741"/>
                      <a:pt x="8779" y="979"/>
                    </a:cubicBezTo>
                    <a:cubicBezTo>
                      <a:pt x="9242" y="1142"/>
                      <a:pt x="9106" y="1741"/>
                      <a:pt x="8861" y="2068"/>
                    </a:cubicBezTo>
                    <a:cubicBezTo>
                      <a:pt x="8697" y="2286"/>
                      <a:pt x="8506" y="2504"/>
                      <a:pt x="8316" y="2695"/>
                    </a:cubicBezTo>
                    <a:cubicBezTo>
                      <a:pt x="7907" y="3131"/>
                      <a:pt x="7498" y="3540"/>
                      <a:pt x="7089" y="3921"/>
                    </a:cubicBezTo>
                    <a:cubicBezTo>
                      <a:pt x="7008" y="3976"/>
                      <a:pt x="6899" y="4058"/>
                      <a:pt x="6817" y="4139"/>
                    </a:cubicBezTo>
                    <a:cubicBezTo>
                      <a:pt x="6708" y="3812"/>
                      <a:pt x="6544" y="3540"/>
                      <a:pt x="6299" y="3295"/>
                    </a:cubicBezTo>
                    <a:cubicBezTo>
                      <a:pt x="6279" y="3275"/>
                      <a:pt x="6256" y="3266"/>
                      <a:pt x="6233" y="3266"/>
                    </a:cubicBezTo>
                    <a:cubicBezTo>
                      <a:pt x="6162" y="3266"/>
                      <a:pt x="6095" y="3348"/>
                      <a:pt x="6136" y="3431"/>
                    </a:cubicBezTo>
                    <a:cubicBezTo>
                      <a:pt x="6245" y="3567"/>
                      <a:pt x="6326" y="3731"/>
                      <a:pt x="6408" y="3894"/>
                    </a:cubicBezTo>
                    <a:cubicBezTo>
                      <a:pt x="6463" y="4030"/>
                      <a:pt x="6490" y="4194"/>
                      <a:pt x="6572" y="4330"/>
                    </a:cubicBezTo>
                    <a:cubicBezTo>
                      <a:pt x="5918" y="4793"/>
                      <a:pt x="5291" y="5338"/>
                      <a:pt x="4773" y="5938"/>
                    </a:cubicBezTo>
                    <a:cubicBezTo>
                      <a:pt x="4746" y="5747"/>
                      <a:pt x="4664" y="5556"/>
                      <a:pt x="4555" y="5393"/>
                    </a:cubicBezTo>
                    <a:cubicBezTo>
                      <a:pt x="4503" y="5323"/>
                      <a:pt x="4384" y="5231"/>
                      <a:pt x="4290" y="5231"/>
                    </a:cubicBezTo>
                    <a:cubicBezTo>
                      <a:pt x="4238" y="5231"/>
                      <a:pt x="4193" y="5260"/>
                      <a:pt x="4174" y="5338"/>
                    </a:cubicBezTo>
                    <a:cubicBezTo>
                      <a:pt x="4152" y="5383"/>
                      <a:pt x="4184" y="5427"/>
                      <a:pt x="4226" y="5427"/>
                    </a:cubicBezTo>
                    <a:cubicBezTo>
                      <a:pt x="4236" y="5427"/>
                      <a:pt x="4246" y="5425"/>
                      <a:pt x="4256" y="5420"/>
                    </a:cubicBezTo>
                    <a:cubicBezTo>
                      <a:pt x="4258" y="5419"/>
                      <a:pt x="4260" y="5419"/>
                      <a:pt x="4262" y="5419"/>
                    </a:cubicBezTo>
                    <a:cubicBezTo>
                      <a:pt x="4369" y="5419"/>
                      <a:pt x="4475" y="6104"/>
                      <a:pt x="4528" y="6265"/>
                    </a:cubicBezTo>
                    <a:lnTo>
                      <a:pt x="4528" y="6292"/>
                    </a:lnTo>
                    <a:cubicBezTo>
                      <a:pt x="4501" y="6210"/>
                      <a:pt x="4446" y="6128"/>
                      <a:pt x="4419" y="6074"/>
                    </a:cubicBezTo>
                    <a:cubicBezTo>
                      <a:pt x="4365" y="5856"/>
                      <a:pt x="4256" y="5665"/>
                      <a:pt x="4147" y="5502"/>
                    </a:cubicBezTo>
                    <a:cubicBezTo>
                      <a:pt x="4118" y="5473"/>
                      <a:pt x="4086" y="5461"/>
                      <a:pt x="4057" y="5461"/>
                    </a:cubicBezTo>
                    <a:cubicBezTo>
                      <a:pt x="4002" y="5461"/>
                      <a:pt x="3956" y="5503"/>
                      <a:pt x="3956" y="5556"/>
                    </a:cubicBezTo>
                    <a:cubicBezTo>
                      <a:pt x="4010" y="5774"/>
                      <a:pt x="4065" y="5992"/>
                      <a:pt x="4174" y="6183"/>
                    </a:cubicBezTo>
                    <a:cubicBezTo>
                      <a:pt x="4201" y="6319"/>
                      <a:pt x="4256" y="6455"/>
                      <a:pt x="4310" y="6564"/>
                    </a:cubicBezTo>
                    <a:cubicBezTo>
                      <a:pt x="3792" y="7382"/>
                      <a:pt x="3220" y="8145"/>
                      <a:pt x="2593" y="8908"/>
                    </a:cubicBezTo>
                    <a:cubicBezTo>
                      <a:pt x="1803" y="9807"/>
                      <a:pt x="822" y="10570"/>
                      <a:pt x="87" y="11523"/>
                    </a:cubicBezTo>
                    <a:cubicBezTo>
                      <a:pt x="0" y="11632"/>
                      <a:pt x="68" y="11809"/>
                      <a:pt x="182" y="11809"/>
                    </a:cubicBezTo>
                    <a:cubicBezTo>
                      <a:pt x="211" y="11809"/>
                      <a:pt x="244" y="11797"/>
                      <a:pt x="277" y="11769"/>
                    </a:cubicBezTo>
                    <a:cubicBezTo>
                      <a:pt x="822" y="11333"/>
                      <a:pt x="1340" y="10870"/>
                      <a:pt x="1831" y="10325"/>
                    </a:cubicBezTo>
                    <a:cubicBezTo>
                      <a:pt x="2321" y="9834"/>
                      <a:pt x="2811" y="9289"/>
                      <a:pt x="3275" y="8717"/>
                    </a:cubicBezTo>
                    <a:cubicBezTo>
                      <a:pt x="4065" y="7763"/>
                      <a:pt x="4637" y="6619"/>
                      <a:pt x="5509" y="5720"/>
                    </a:cubicBezTo>
                    <a:cubicBezTo>
                      <a:pt x="5523" y="5733"/>
                      <a:pt x="5543" y="5740"/>
                      <a:pt x="5567" y="5740"/>
                    </a:cubicBezTo>
                    <a:cubicBezTo>
                      <a:pt x="5591" y="5740"/>
                      <a:pt x="5618" y="5733"/>
                      <a:pt x="5645" y="5720"/>
                    </a:cubicBezTo>
                    <a:cubicBezTo>
                      <a:pt x="5747" y="5661"/>
                      <a:pt x="5865" y="5634"/>
                      <a:pt x="5990" y="5634"/>
                    </a:cubicBezTo>
                    <a:cubicBezTo>
                      <a:pt x="6099" y="5634"/>
                      <a:pt x="6213" y="5654"/>
                      <a:pt x="6326" y="5692"/>
                    </a:cubicBezTo>
                    <a:cubicBezTo>
                      <a:pt x="5400" y="6265"/>
                      <a:pt x="4664" y="7082"/>
                      <a:pt x="4201" y="8063"/>
                    </a:cubicBezTo>
                    <a:cubicBezTo>
                      <a:pt x="4182" y="8102"/>
                      <a:pt x="4231" y="8140"/>
                      <a:pt x="4271" y="8140"/>
                    </a:cubicBezTo>
                    <a:cubicBezTo>
                      <a:pt x="4287" y="8140"/>
                      <a:pt x="4302" y="8133"/>
                      <a:pt x="4310" y="8118"/>
                    </a:cubicBezTo>
                    <a:cubicBezTo>
                      <a:pt x="4964" y="7273"/>
                      <a:pt x="5727" y="6510"/>
                      <a:pt x="6599" y="5883"/>
                    </a:cubicBezTo>
                    <a:cubicBezTo>
                      <a:pt x="6626" y="5883"/>
                      <a:pt x="6626" y="5856"/>
                      <a:pt x="6626" y="5856"/>
                    </a:cubicBezTo>
                    <a:cubicBezTo>
                      <a:pt x="6790" y="5965"/>
                      <a:pt x="6871" y="6128"/>
                      <a:pt x="6953" y="6292"/>
                    </a:cubicBezTo>
                    <a:cubicBezTo>
                      <a:pt x="7062" y="6782"/>
                      <a:pt x="6953" y="7300"/>
                      <a:pt x="6653" y="7682"/>
                    </a:cubicBezTo>
                    <a:cubicBezTo>
                      <a:pt x="6217" y="8226"/>
                      <a:pt x="5700" y="8717"/>
                      <a:pt x="5128" y="9126"/>
                    </a:cubicBezTo>
                    <a:cubicBezTo>
                      <a:pt x="5128" y="8935"/>
                      <a:pt x="5046" y="8744"/>
                      <a:pt x="4937" y="8581"/>
                    </a:cubicBezTo>
                    <a:cubicBezTo>
                      <a:pt x="4833" y="8425"/>
                      <a:pt x="4630" y="8170"/>
                      <a:pt x="4423" y="8170"/>
                    </a:cubicBezTo>
                    <a:cubicBezTo>
                      <a:pt x="4412" y="8170"/>
                      <a:pt x="4402" y="8171"/>
                      <a:pt x="4392" y="8172"/>
                    </a:cubicBezTo>
                    <a:cubicBezTo>
                      <a:pt x="4337" y="8172"/>
                      <a:pt x="4310" y="8199"/>
                      <a:pt x="4337" y="8254"/>
                    </a:cubicBezTo>
                    <a:cubicBezTo>
                      <a:pt x="4392" y="8444"/>
                      <a:pt x="4583" y="8553"/>
                      <a:pt x="4692" y="8717"/>
                    </a:cubicBezTo>
                    <a:cubicBezTo>
                      <a:pt x="4801" y="8880"/>
                      <a:pt x="4855" y="9098"/>
                      <a:pt x="4964" y="9289"/>
                    </a:cubicBezTo>
                    <a:cubicBezTo>
                      <a:pt x="4882" y="9344"/>
                      <a:pt x="4801" y="9425"/>
                      <a:pt x="4746" y="9480"/>
                    </a:cubicBezTo>
                    <a:cubicBezTo>
                      <a:pt x="4119" y="10107"/>
                      <a:pt x="3520" y="10733"/>
                      <a:pt x="2948" y="11442"/>
                    </a:cubicBezTo>
                    <a:cubicBezTo>
                      <a:pt x="2430" y="12068"/>
                      <a:pt x="1749" y="12750"/>
                      <a:pt x="1395" y="13513"/>
                    </a:cubicBezTo>
                    <a:cubicBezTo>
                      <a:pt x="1334" y="13614"/>
                      <a:pt x="1424" y="13716"/>
                      <a:pt x="1531" y="13716"/>
                    </a:cubicBezTo>
                    <a:cubicBezTo>
                      <a:pt x="1567" y="13716"/>
                      <a:pt x="1605" y="13704"/>
                      <a:pt x="1640" y="13676"/>
                    </a:cubicBezTo>
                    <a:cubicBezTo>
                      <a:pt x="2076" y="13240"/>
                      <a:pt x="2485" y="12777"/>
                      <a:pt x="2811" y="12259"/>
                    </a:cubicBezTo>
                    <a:cubicBezTo>
                      <a:pt x="3220" y="11769"/>
                      <a:pt x="3602" y="11306"/>
                      <a:pt x="4010" y="10842"/>
                    </a:cubicBezTo>
                    <a:cubicBezTo>
                      <a:pt x="4446" y="10352"/>
                      <a:pt x="4910" y="9889"/>
                      <a:pt x="5373" y="9453"/>
                    </a:cubicBezTo>
                    <a:cubicBezTo>
                      <a:pt x="5836" y="9071"/>
                      <a:pt x="6245" y="8690"/>
                      <a:pt x="6681" y="8281"/>
                    </a:cubicBezTo>
                    <a:cubicBezTo>
                      <a:pt x="7226" y="7654"/>
                      <a:pt x="7634" y="6728"/>
                      <a:pt x="7198" y="5938"/>
                    </a:cubicBezTo>
                    <a:cubicBezTo>
                      <a:pt x="6998" y="5538"/>
                      <a:pt x="6599" y="5301"/>
                      <a:pt x="6163" y="5301"/>
                    </a:cubicBezTo>
                    <a:cubicBezTo>
                      <a:pt x="6065" y="5301"/>
                      <a:pt x="5964" y="5313"/>
                      <a:pt x="5863" y="5338"/>
                    </a:cubicBezTo>
                    <a:cubicBezTo>
                      <a:pt x="6408" y="4875"/>
                      <a:pt x="6980" y="4494"/>
                      <a:pt x="7498" y="4030"/>
                    </a:cubicBezTo>
                    <a:cubicBezTo>
                      <a:pt x="8016" y="3567"/>
                      <a:pt x="8506" y="3077"/>
                      <a:pt x="8970" y="2559"/>
                    </a:cubicBezTo>
                    <a:cubicBezTo>
                      <a:pt x="9242" y="2232"/>
                      <a:pt x="9542" y="1823"/>
                      <a:pt x="9487" y="1387"/>
                    </a:cubicBezTo>
                    <a:cubicBezTo>
                      <a:pt x="9433" y="1033"/>
                      <a:pt x="9188" y="761"/>
                      <a:pt x="8861" y="706"/>
                    </a:cubicBezTo>
                    <a:cubicBezTo>
                      <a:pt x="8861" y="488"/>
                      <a:pt x="8833" y="243"/>
                      <a:pt x="8724" y="52"/>
                    </a:cubicBezTo>
                    <a:cubicBezTo>
                      <a:pt x="8700" y="15"/>
                      <a:pt x="8670" y="1"/>
                      <a:pt x="864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Google Shape;1309;p55">
                <a:extLst>
                  <a:ext uri="{FF2B5EF4-FFF2-40B4-BE49-F238E27FC236}">
                    <a16:creationId xmlns:a16="http://schemas.microsoft.com/office/drawing/2014/main" id="{49D597E3-D766-82E8-2256-47ABF206BD4C}"/>
                  </a:ext>
                </a:extLst>
              </p:cNvPr>
              <p:cNvSpPr/>
              <p:nvPr/>
            </p:nvSpPr>
            <p:spPr>
              <a:xfrm>
                <a:off x="1535164" y="3867372"/>
                <a:ext cx="312062" cy="326301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687" extrusionOk="0">
                    <a:moveTo>
                      <a:pt x="11035" y="0"/>
                    </a:moveTo>
                    <a:cubicBezTo>
                      <a:pt x="11016" y="0"/>
                      <a:pt x="10995" y="7"/>
                      <a:pt x="10974" y="23"/>
                    </a:cubicBezTo>
                    <a:cubicBezTo>
                      <a:pt x="9966" y="731"/>
                      <a:pt x="9448" y="1821"/>
                      <a:pt x="8767" y="2802"/>
                    </a:cubicBezTo>
                    <a:cubicBezTo>
                      <a:pt x="7922" y="3946"/>
                      <a:pt x="6833" y="4873"/>
                      <a:pt x="5852" y="5881"/>
                    </a:cubicBezTo>
                    <a:cubicBezTo>
                      <a:pt x="4843" y="6862"/>
                      <a:pt x="4271" y="7925"/>
                      <a:pt x="3481" y="8987"/>
                    </a:cubicBezTo>
                    <a:cubicBezTo>
                      <a:pt x="2636" y="10159"/>
                      <a:pt x="1601" y="11031"/>
                      <a:pt x="157" y="11358"/>
                    </a:cubicBezTo>
                    <a:cubicBezTo>
                      <a:pt x="0" y="11410"/>
                      <a:pt x="19" y="11687"/>
                      <a:pt x="164" y="11687"/>
                    </a:cubicBezTo>
                    <a:cubicBezTo>
                      <a:pt x="170" y="11687"/>
                      <a:pt x="177" y="11686"/>
                      <a:pt x="184" y="11685"/>
                    </a:cubicBezTo>
                    <a:cubicBezTo>
                      <a:pt x="2963" y="11385"/>
                      <a:pt x="4080" y="8279"/>
                      <a:pt x="5715" y="6535"/>
                    </a:cubicBezTo>
                    <a:cubicBezTo>
                      <a:pt x="6696" y="5500"/>
                      <a:pt x="7759" y="4628"/>
                      <a:pt x="8658" y="3538"/>
                    </a:cubicBezTo>
                    <a:cubicBezTo>
                      <a:pt x="9557" y="2448"/>
                      <a:pt x="10021" y="1085"/>
                      <a:pt x="11110" y="186"/>
                    </a:cubicBezTo>
                    <a:cubicBezTo>
                      <a:pt x="11177" y="120"/>
                      <a:pt x="11118" y="0"/>
                      <a:pt x="11035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Google Shape;1310;p55">
                <a:extLst>
                  <a:ext uri="{FF2B5EF4-FFF2-40B4-BE49-F238E27FC236}">
                    <a16:creationId xmlns:a16="http://schemas.microsoft.com/office/drawing/2014/main" id="{B2229E67-B330-05A2-7AF0-41A6CA303C5E}"/>
                  </a:ext>
                </a:extLst>
              </p:cNvPr>
              <p:cNvSpPr/>
              <p:nvPr/>
            </p:nvSpPr>
            <p:spPr>
              <a:xfrm>
                <a:off x="1506295" y="4206433"/>
                <a:ext cx="10442" cy="7594"/>
              </a:xfrm>
              <a:custGeom>
                <a:avLst/>
                <a:gdLst/>
                <a:ahLst/>
                <a:cxnLst/>
                <a:rect l="l" t="t" r="r" b="b"/>
                <a:pathLst>
                  <a:path w="374" h="272" extrusionOk="0">
                    <a:moveTo>
                      <a:pt x="105" y="1"/>
                    </a:moveTo>
                    <a:cubicBezTo>
                      <a:pt x="16" y="1"/>
                      <a:pt x="0" y="142"/>
                      <a:pt x="101" y="168"/>
                    </a:cubicBezTo>
                    <a:cubicBezTo>
                      <a:pt x="155" y="168"/>
                      <a:pt x="210" y="222"/>
                      <a:pt x="237" y="249"/>
                    </a:cubicBezTo>
                    <a:cubicBezTo>
                      <a:pt x="253" y="265"/>
                      <a:pt x="271" y="272"/>
                      <a:pt x="289" y="272"/>
                    </a:cubicBezTo>
                    <a:cubicBezTo>
                      <a:pt x="332" y="272"/>
                      <a:pt x="373" y="233"/>
                      <a:pt x="373" y="195"/>
                    </a:cubicBezTo>
                    <a:cubicBezTo>
                      <a:pt x="346" y="140"/>
                      <a:pt x="319" y="86"/>
                      <a:pt x="264" y="59"/>
                    </a:cubicBezTo>
                    <a:cubicBezTo>
                      <a:pt x="237" y="31"/>
                      <a:pt x="183" y="4"/>
                      <a:pt x="128" y="4"/>
                    </a:cubicBezTo>
                    <a:cubicBezTo>
                      <a:pt x="120" y="2"/>
                      <a:pt x="112" y="1"/>
                      <a:pt x="105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Google Shape;1311;p55">
                <a:extLst>
                  <a:ext uri="{FF2B5EF4-FFF2-40B4-BE49-F238E27FC236}">
                    <a16:creationId xmlns:a16="http://schemas.microsoft.com/office/drawing/2014/main" id="{EA0EC337-4FCE-E03B-CAF5-B51501FF3E3D}"/>
                  </a:ext>
                </a:extLst>
              </p:cNvPr>
              <p:cNvSpPr/>
              <p:nvPr/>
            </p:nvSpPr>
            <p:spPr>
              <a:xfrm>
                <a:off x="1509868" y="4187782"/>
                <a:ext cx="15998" cy="8544"/>
              </a:xfrm>
              <a:custGeom>
                <a:avLst/>
                <a:gdLst/>
                <a:ahLst/>
                <a:cxnLst/>
                <a:rect l="l" t="t" r="r" b="b"/>
                <a:pathLst>
                  <a:path w="573" h="306" extrusionOk="0">
                    <a:moveTo>
                      <a:pt x="108" y="0"/>
                    </a:moveTo>
                    <a:cubicBezTo>
                      <a:pt x="86" y="0"/>
                      <a:pt x="71" y="13"/>
                      <a:pt x="55" y="45"/>
                    </a:cubicBezTo>
                    <a:cubicBezTo>
                      <a:pt x="0" y="73"/>
                      <a:pt x="0" y="127"/>
                      <a:pt x="55" y="154"/>
                    </a:cubicBezTo>
                    <a:cubicBezTo>
                      <a:pt x="143" y="221"/>
                      <a:pt x="268" y="305"/>
                      <a:pt x="370" y="305"/>
                    </a:cubicBezTo>
                    <a:cubicBezTo>
                      <a:pt x="393" y="305"/>
                      <a:pt x="416" y="301"/>
                      <a:pt x="436" y="291"/>
                    </a:cubicBezTo>
                    <a:cubicBezTo>
                      <a:pt x="518" y="263"/>
                      <a:pt x="572" y="127"/>
                      <a:pt x="463" y="100"/>
                    </a:cubicBezTo>
                    <a:cubicBezTo>
                      <a:pt x="409" y="73"/>
                      <a:pt x="354" y="73"/>
                      <a:pt x="327" y="45"/>
                    </a:cubicBezTo>
                    <a:cubicBezTo>
                      <a:pt x="273" y="45"/>
                      <a:pt x="218" y="45"/>
                      <a:pt x="164" y="18"/>
                    </a:cubicBezTo>
                    <a:cubicBezTo>
                      <a:pt x="141" y="7"/>
                      <a:pt x="123" y="0"/>
                      <a:pt x="108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oogle Shape;1312;p55">
                <a:extLst>
                  <a:ext uri="{FF2B5EF4-FFF2-40B4-BE49-F238E27FC236}">
                    <a16:creationId xmlns:a16="http://schemas.microsoft.com/office/drawing/2014/main" id="{53252C89-860E-AB2B-5357-D29E6F534D6D}"/>
                  </a:ext>
                </a:extLst>
              </p:cNvPr>
              <p:cNvSpPr/>
              <p:nvPr/>
            </p:nvSpPr>
            <p:spPr>
              <a:xfrm>
                <a:off x="1479436" y="4200458"/>
                <a:ext cx="11419" cy="642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30" extrusionOk="0">
                    <a:moveTo>
                      <a:pt x="136" y="0"/>
                    </a:moveTo>
                    <a:cubicBezTo>
                      <a:pt x="55" y="0"/>
                      <a:pt x="0" y="55"/>
                      <a:pt x="0" y="109"/>
                    </a:cubicBezTo>
                    <a:cubicBezTo>
                      <a:pt x="0" y="176"/>
                      <a:pt x="37" y="225"/>
                      <a:pt x="96" y="225"/>
                    </a:cubicBezTo>
                    <a:cubicBezTo>
                      <a:pt x="108" y="225"/>
                      <a:pt x="122" y="223"/>
                      <a:pt x="136" y="218"/>
                    </a:cubicBezTo>
                    <a:lnTo>
                      <a:pt x="218" y="218"/>
                    </a:lnTo>
                    <a:cubicBezTo>
                      <a:pt x="234" y="226"/>
                      <a:pt x="248" y="229"/>
                      <a:pt x="260" y="229"/>
                    </a:cubicBezTo>
                    <a:cubicBezTo>
                      <a:pt x="291" y="229"/>
                      <a:pt x="316" y="210"/>
                      <a:pt x="354" y="191"/>
                    </a:cubicBezTo>
                    <a:cubicBezTo>
                      <a:pt x="409" y="164"/>
                      <a:pt x="409" y="82"/>
                      <a:pt x="354" y="27"/>
                    </a:cubicBezTo>
                    <a:cubicBezTo>
                      <a:pt x="300" y="0"/>
                      <a:pt x="273" y="0"/>
                      <a:pt x="218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Google Shape;1313;p55">
                <a:extLst>
                  <a:ext uri="{FF2B5EF4-FFF2-40B4-BE49-F238E27FC236}">
                    <a16:creationId xmlns:a16="http://schemas.microsoft.com/office/drawing/2014/main" id="{5FD34013-ACE4-DB16-0E62-10DE191CB131}"/>
                  </a:ext>
                </a:extLst>
              </p:cNvPr>
              <p:cNvSpPr/>
              <p:nvPr/>
            </p:nvSpPr>
            <p:spPr>
              <a:xfrm>
                <a:off x="1670297" y="4022691"/>
                <a:ext cx="10749" cy="14351"/>
              </a:xfrm>
              <a:custGeom>
                <a:avLst/>
                <a:gdLst/>
                <a:ahLst/>
                <a:cxnLst/>
                <a:rect l="l" t="t" r="r" b="b"/>
                <a:pathLst>
                  <a:path w="385" h="514" extrusionOk="0">
                    <a:moveTo>
                      <a:pt x="137" y="0"/>
                    </a:moveTo>
                    <a:cubicBezTo>
                      <a:pt x="65" y="0"/>
                      <a:pt x="0" y="77"/>
                      <a:pt x="58" y="155"/>
                    </a:cubicBezTo>
                    <a:cubicBezTo>
                      <a:pt x="85" y="182"/>
                      <a:pt x="112" y="236"/>
                      <a:pt x="140" y="291"/>
                    </a:cubicBezTo>
                    <a:cubicBezTo>
                      <a:pt x="140" y="345"/>
                      <a:pt x="167" y="400"/>
                      <a:pt x="194" y="454"/>
                    </a:cubicBezTo>
                    <a:cubicBezTo>
                      <a:pt x="215" y="496"/>
                      <a:pt x="248" y="514"/>
                      <a:pt x="280" y="514"/>
                    </a:cubicBezTo>
                    <a:cubicBezTo>
                      <a:pt x="333" y="514"/>
                      <a:pt x="385" y="467"/>
                      <a:pt x="385" y="400"/>
                    </a:cubicBezTo>
                    <a:cubicBezTo>
                      <a:pt x="385" y="264"/>
                      <a:pt x="330" y="127"/>
                      <a:pt x="221" y="46"/>
                    </a:cubicBezTo>
                    <a:cubicBezTo>
                      <a:pt x="197" y="14"/>
                      <a:pt x="166" y="0"/>
                      <a:pt x="137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Google Shape;1314;p55">
                <a:extLst>
                  <a:ext uri="{FF2B5EF4-FFF2-40B4-BE49-F238E27FC236}">
                    <a16:creationId xmlns:a16="http://schemas.microsoft.com/office/drawing/2014/main" id="{2E8FF14C-25BC-91A2-6C11-0DC259C45AFA}"/>
                  </a:ext>
                </a:extLst>
              </p:cNvPr>
              <p:cNvSpPr/>
              <p:nvPr/>
            </p:nvSpPr>
            <p:spPr>
              <a:xfrm>
                <a:off x="1678533" y="4009066"/>
                <a:ext cx="12899" cy="17282"/>
              </a:xfrm>
              <a:custGeom>
                <a:avLst/>
                <a:gdLst/>
                <a:ahLst/>
                <a:cxnLst/>
                <a:rect l="l" t="t" r="r" b="b"/>
                <a:pathLst>
                  <a:path w="462" h="619" extrusionOk="0">
                    <a:moveTo>
                      <a:pt x="151" y="0"/>
                    </a:moveTo>
                    <a:cubicBezTo>
                      <a:pt x="77" y="0"/>
                      <a:pt x="1" y="65"/>
                      <a:pt x="35" y="152"/>
                    </a:cubicBezTo>
                    <a:cubicBezTo>
                      <a:pt x="90" y="288"/>
                      <a:pt x="144" y="452"/>
                      <a:pt x="226" y="561"/>
                    </a:cubicBezTo>
                    <a:cubicBezTo>
                      <a:pt x="256" y="601"/>
                      <a:pt x="297" y="619"/>
                      <a:pt x="336" y="619"/>
                    </a:cubicBezTo>
                    <a:cubicBezTo>
                      <a:pt x="402" y="619"/>
                      <a:pt x="461" y="565"/>
                      <a:pt x="444" y="479"/>
                    </a:cubicBezTo>
                    <a:cubicBezTo>
                      <a:pt x="390" y="343"/>
                      <a:pt x="335" y="207"/>
                      <a:pt x="253" y="70"/>
                    </a:cubicBezTo>
                    <a:cubicBezTo>
                      <a:pt x="234" y="21"/>
                      <a:pt x="193" y="0"/>
                      <a:pt x="151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Google Shape;1315;p55">
                <a:extLst>
                  <a:ext uri="{FF2B5EF4-FFF2-40B4-BE49-F238E27FC236}">
                    <a16:creationId xmlns:a16="http://schemas.microsoft.com/office/drawing/2014/main" id="{D7042AC0-76C5-0CAB-188B-560055C4A094}"/>
                  </a:ext>
                </a:extLst>
              </p:cNvPr>
              <p:cNvSpPr/>
              <p:nvPr/>
            </p:nvSpPr>
            <p:spPr>
              <a:xfrm>
                <a:off x="1556578" y="3912240"/>
                <a:ext cx="338279" cy="385854"/>
              </a:xfrm>
              <a:custGeom>
                <a:avLst/>
                <a:gdLst/>
                <a:ahLst/>
                <a:cxnLst/>
                <a:rect l="l" t="t" r="r" b="b"/>
                <a:pathLst>
                  <a:path w="12116" h="13820" extrusionOk="0">
                    <a:moveTo>
                      <a:pt x="11990" y="0"/>
                    </a:moveTo>
                    <a:cubicBezTo>
                      <a:pt x="11958" y="0"/>
                      <a:pt x="11923" y="15"/>
                      <a:pt x="11897" y="51"/>
                    </a:cubicBezTo>
                    <a:cubicBezTo>
                      <a:pt x="9989" y="2639"/>
                      <a:pt x="7891" y="5064"/>
                      <a:pt x="5602" y="7353"/>
                    </a:cubicBezTo>
                    <a:cubicBezTo>
                      <a:pt x="4567" y="8388"/>
                      <a:pt x="3368" y="9315"/>
                      <a:pt x="2496" y="10514"/>
                    </a:cubicBezTo>
                    <a:cubicBezTo>
                      <a:pt x="2142" y="11031"/>
                      <a:pt x="1842" y="11576"/>
                      <a:pt x="1515" y="12067"/>
                    </a:cubicBezTo>
                    <a:cubicBezTo>
                      <a:pt x="1134" y="12639"/>
                      <a:pt x="643" y="13130"/>
                      <a:pt x="98" y="13538"/>
                    </a:cubicBezTo>
                    <a:cubicBezTo>
                      <a:pt x="1" y="13636"/>
                      <a:pt x="77" y="13819"/>
                      <a:pt x="211" y="13819"/>
                    </a:cubicBezTo>
                    <a:cubicBezTo>
                      <a:pt x="227" y="13819"/>
                      <a:pt x="244" y="13817"/>
                      <a:pt x="262" y="13811"/>
                    </a:cubicBezTo>
                    <a:cubicBezTo>
                      <a:pt x="1379" y="13402"/>
                      <a:pt x="1951" y="12040"/>
                      <a:pt x="2578" y="11113"/>
                    </a:cubicBezTo>
                    <a:cubicBezTo>
                      <a:pt x="3450" y="9751"/>
                      <a:pt x="4758" y="8743"/>
                      <a:pt x="5902" y="7653"/>
                    </a:cubicBezTo>
                    <a:cubicBezTo>
                      <a:pt x="8245" y="5418"/>
                      <a:pt x="10316" y="2884"/>
                      <a:pt x="12060" y="160"/>
                    </a:cubicBezTo>
                    <a:cubicBezTo>
                      <a:pt x="12115" y="67"/>
                      <a:pt x="12058" y="0"/>
                      <a:pt x="1199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Google Shape;1316;p55">
                <a:extLst>
                  <a:ext uri="{FF2B5EF4-FFF2-40B4-BE49-F238E27FC236}">
                    <a16:creationId xmlns:a16="http://schemas.microsoft.com/office/drawing/2014/main" id="{6739BFE8-F942-533C-9D79-F3D5BDD2B0F2}"/>
                  </a:ext>
                </a:extLst>
              </p:cNvPr>
              <p:cNvSpPr/>
              <p:nvPr/>
            </p:nvSpPr>
            <p:spPr>
              <a:xfrm>
                <a:off x="1471283" y="4282543"/>
                <a:ext cx="61145" cy="14742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528" extrusionOk="0">
                    <a:moveTo>
                      <a:pt x="1955" y="0"/>
                    </a:moveTo>
                    <a:cubicBezTo>
                      <a:pt x="1946" y="0"/>
                      <a:pt x="1937" y="1"/>
                      <a:pt x="1927" y="3"/>
                    </a:cubicBezTo>
                    <a:cubicBezTo>
                      <a:pt x="1494" y="147"/>
                      <a:pt x="1045" y="214"/>
                      <a:pt x="592" y="214"/>
                    </a:cubicBezTo>
                    <a:cubicBezTo>
                      <a:pt x="447" y="214"/>
                      <a:pt x="301" y="207"/>
                      <a:pt x="156" y="194"/>
                    </a:cubicBezTo>
                    <a:cubicBezTo>
                      <a:pt x="148" y="191"/>
                      <a:pt x="140" y="191"/>
                      <a:pt x="132" y="191"/>
                    </a:cubicBezTo>
                    <a:cubicBezTo>
                      <a:pt x="40" y="191"/>
                      <a:pt x="1" y="334"/>
                      <a:pt x="101" y="384"/>
                    </a:cubicBezTo>
                    <a:cubicBezTo>
                      <a:pt x="373" y="479"/>
                      <a:pt x="661" y="527"/>
                      <a:pt x="948" y="527"/>
                    </a:cubicBezTo>
                    <a:cubicBezTo>
                      <a:pt x="1323" y="527"/>
                      <a:pt x="1697" y="445"/>
                      <a:pt x="2036" y="275"/>
                    </a:cubicBezTo>
                    <a:cubicBezTo>
                      <a:pt x="2190" y="198"/>
                      <a:pt x="2102" y="0"/>
                      <a:pt x="1955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Google Shape;1317;p55">
                <a:extLst>
                  <a:ext uri="{FF2B5EF4-FFF2-40B4-BE49-F238E27FC236}">
                    <a16:creationId xmlns:a16="http://schemas.microsoft.com/office/drawing/2014/main" id="{C849B1C0-9247-8AE9-491A-866324D271BD}"/>
                  </a:ext>
                </a:extLst>
              </p:cNvPr>
              <p:cNvSpPr/>
              <p:nvPr/>
            </p:nvSpPr>
            <p:spPr>
              <a:xfrm>
                <a:off x="1435685" y="4283017"/>
                <a:ext cx="31605" cy="20158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22" extrusionOk="0">
                    <a:moveTo>
                      <a:pt x="157" y="0"/>
                    </a:moveTo>
                    <a:cubicBezTo>
                      <a:pt x="80" y="0"/>
                      <a:pt x="1" y="96"/>
                      <a:pt x="41" y="177"/>
                    </a:cubicBezTo>
                    <a:cubicBezTo>
                      <a:pt x="232" y="504"/>
                      <a:pt x="586" y="722"/>
                      <a:pt x="968" y="722"/>
                    </a:cubicBezTo>
                    <a:cubicBezTo>
                      <a:pt x="1077" y="722"/>
                      <a:pt x="1131" y="558"/>
                      <a:pt x="1022" y="504"/>
                    </a:cubicBezTo>
                    <a:cubicBezTo>
                      <a:pt x="886" y="422"/>
                      <a:pt x="750" y="395"/>
                      <a:pt x="613" y="340"/>
                    </a:cubicBezTo>
                    <a:cubicBezTo>
                      <a:pt x="477" y="258"/>
                      <a:pt x="341" y="149"/>
                      <a:pt x="232" y="40"/>
                    </a:cubicBezTo>
                    <a:cubicBezTo>
                      <a:pt x="211" y="12"/>
                      <a:pt x="184" y="0"/>
                      <a:pt x="157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Google Shape;1318;p55">
                <a:extLst>
                  <a:ext uri="{FF2B5EF4-FFF2-40B4-BE49-F238E27FC236}">
                    <a16:creationId xmlns:a16="http://schemas.microsoft.com/office/drawing/2014/main" id="{CC3AA09A-6210-6045-EB66-FCFBBC8F0FF2}"/>
                  </a:ext>
                </a:extLst>
              </p:cNvPr>
              <p:cNvSpPr/>
              <p:nvPr/>
            </p:nvSpPr>
            <p:spPr>
              <a:xfrm>
                <a:off x="1417369" y="4294297"/>
                <a:ext cx="28618" cy="15049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539" extrusionOk="0">
                    <a:moveTo>
                      <a:pt x="148" y="0"/>
                    </a:moveTo>
                    <a:cubicBezTo>
                      <a:pt x="74" y="0"/>
                      <a:pt x="1" y="69"/>
                      <a:pt x="43" y="154"/>
                    </a:cubicBezTo>
                    <a:cubicBezTo>
                      <a:pt x="218" y="404"/>
                      <a:pt x="507" y="539"/>
                      <a:pt x="806" y="539"/>
                    </a:cubicBezTo>
                    <a:cubicBezTo>
                      <a:pt x="833" y="539"/>
                      <a:pt x="861" y="538"/>
                      <a:pt x="888" y="536"/>
                    </a:cubicBezTo>
                    <a:cubicBezTo>
                      <a:pt x="1024" y="508"/>
                      <a:pt x="1024" y="318"/>
                      <a:pt x="888" y="290"/>
                    </a:cubicBezTo>
                    <a:cubicBezTo>
                      <a:pt x="643" y="290"/>
                      <a:pt x="398" y="209"/>
                      <a:pt x="207" y="18"/>
                    </a:cubicBezTo>
                    <a:cubicBezTo>
                      <a:pt x="189" y="6"/>
                      <a:pt x="168" y="0"/>
                      <a:pt x="148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Google Shape;1319;p55">
                <a:extLst>
                  <a:ext uri="{FF2B5EF4-FFF2-40B4-BE49-F238E27FC236}">
                    <a16:creationId xmlns:a16="http://schemas.microsoft.com/office/drawing/2014/main" id="{7B5E9900-1A00-407E-D311-E4213C9FE4CC}"/>
                  </a:ext>
                </a:extLst>
              </p:cNvPr>
              <p:cNvSpPr/>
              <p:nvPr/>
            </p:nvSpPr>
            <p:spPr>
              <a:xfrm>
                <a:off x="1964043" y="3768954"/>
                <a:ext cx="18288" cy="25519"/>
              </a:xfrm>
              <a:custGeom>
                <a:avLst/>
                <a:gdLst/>
                <a:ahLst/>
                <a:cxnLst/>
                <a:rect l="l" t="t" r="r" b="b"/>
                <a:pathLst>
                  <a:path w="655" h="914" extrusionOk="0">
                    <a:moveTo>
                      <a:pt x="105" y="1"/>
                    </a:moveTo>
                    <a:cubicBezTo>
                      <a:pt x="52" y="1"/>
                      <a:pt x="0" y="47"/>
                      <a:pt x="0" y="114"/>
                    </a:cubicBezTo>
                    <a:cubicBezTo>
                      <a:pt x="0" y="278"/>
                      <a:pt x="55" y="469"/>
                      <a:pt x="136" y="605"/>
                    </a:cubicBezTo>
                    <a:cubicBezTo>
                      <a:pt x="209" y="727"/>
                      <a:pt x="326" y="913"/>
                      <a:pt x="485" y="913"/>
                    </a:cubicBezTo>
                    <a:cubicBezTo>
                      <a:pt x="505" y="913"/>
                      <a:pt x="525" y="911"/>
                      <a:pt x="545" y="905"/>
                    </a:cubicBezTo>
                    <a:cubicBezTo>
                      <a:pt x="600" y="877"/>
                      <a:pt x="627" y="850"/>
                      <a:pt x="627" y="796"/>
                    </a:cubicBezTo>
                    <a:cubicBezTo>
                      <a:pt x="654" y="632"/>
                      <a:pt x="463" y="523"/>
                      <a:pt x="409" y="441"/>
                    </a:cubicBezTo>
                    <a:cubicBezTo>
                      <a:pt x="300" y="305"/>
                      <a:pt x="245" y="196"/>
                      <a:pt x="191" y="60"/>
                    </a:cubicBezTo>
                    <a:cubicBezTo>
                      <a:pt x="170" y="18"/>
                      <a:pt x="137" y="1"/>
                      <a:pt x="105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" name="Google Shape;1320;p55">
                <a:extLst>
                  <a:ext uri="{FF2B5EF4-FFF2-40B4-BE49-F238E27FC236}">
                    <a16:creationId xmlns:a16="http://schemas.microsoft.com/office/drawing/2014/main" id="{627D7CFE-A185-6840-9CC5-F4F716026377}"/>
                  </a:ext>
                </a:extLst>
              </p:cNvPr>
              <p:cNvSpPr/>
              <p:nvPr/>
            </p:nvSpPr>
            <p:spPr>
              <a:xfrm>
                <a:off x="1857975" y="3897805"/>
                <a:ext cx="20884" cy="23481"/>
              </a:xfrm>
              <a:custGeom>
                <a:avLst/>
                <a:gdLst/>
                <a:ahLst/>
                <a:cxnLst/>
                <a:rect l="l" t="t" r="r" b="b"/>
                <a:pathLst>
                  <a:path w="748" h="841" extrusionOk="0">
                    <a:moveTo>
                      <a:pt x="131" y="0"/>
                    </a:moveTo>
                    <a:cubicBezTo>
                      <a:pt x="41" y="0"/>
                      <a:pt x="0" y="120"/>
                      <a:pt x="66" y="186"/>
                    </a:cubicBezTo>
                    <a:cubicBezTo>
                      <a:pt x="148" y="322"/>
                      <a:pt x="230" y="431"/>
                      <a:pt x="311" y="540"/>
                    </a:cubicBezTo>
                    <a:cubicBezTo>
                      <a:pt x="393" y="649"/>
                      <a:pt x="448" y="786"/>
                      <a:pt x="584" y="840"/>
                    </a:cubicBezTo>
                    <a:cubicBezTo>
                      <a:pt x="638" y="840"/>
                      <a:pt x="693" y="813"/>
                      <a:pt x="693" y="758"/>
                    </a:cubicBezTo>
                    <a:cubicBezTo>
                      <a:pt x="747" y="622"/>
                      <a:pt x="611" y="459"/>
                      <a:pt x="529" y="350"/>
                    </a:cubicBezTo>
                    <a:cubicBezTo>
                      <a:pt x="420" y="213"/>
                      <a:pt x="311" y="104"/>
                      <a:pt x="202" y="23"/>
                    </a:cubicBezTo>
                    <a:cubicBezTo>
                      <a:pt x="176" y="7"/>
                      <a:pt x="152" y="0"/>
                      <a:pt x="131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" name="Google Shape;1321;p55">
                <a:extLst>
                  <a:ext uri="{FF2B5EF4-FFF2-40B4-BE49-F238E27FC236}">
                    <a16:creationId xmlns:a16="http://schemas.microsoft.com/office/drawing/2014/main" id="{F773AA30-62C3-08EC-15E2-AF202E0256CF}"/>
                  </a:ext>
                </a:extLst>
              </p:cNvPr>
              <p:cNvSpPr/>
              <p:nvPr/>
            </p:nvSpPr>
            <p:spPr>
              <a:xfrm>
                <a:off x="1864089" y="3887838"/>
                <a:ext cx="20577" cy="21666"/>
              </a:xfrm>
              <a:custGeom>
                <a:avLst/>
                <a:gdLst/>
                <a:ahLst/>
                <a:cxnLst/>
                <a:rect l="l" t="t" r="r" b="b"/>
                <a:pathLst>
                  <a:path w="737" h="776" extrusionOk="0">
                    <a:moveTo>
                      <a:pt x="144" y="0"/>
                    </a:moveTo>
                    <a:cubicBezTo>
                      <a:pt x="71" y="0"/>
                      <a:pt x="1" y="103"/>
                      <a:pt x="65" y="189"/>
                    </a:cubicBezTo>
                    <a:cubicBezTo>
                      <a:pt x="229" y="380"/>
                      <a:pt x="392" y="570"/>
                      <a:pt x="583" y="761"/>
                    </a:cubicBezTo>
                    <a:cubicBezTo>
                      <a:pt x="598" y="771"/>
                      <a:pt x="613" y="776"/>
                      <a:pt x="628" y="776"/>
                    </a:cubicBezTo>
                    <a:cubicBezTo>
                      <a:pt x="690" y="776"/>
                      <a:pt x="736" y="691"/>
                      <a:pt x="692" y="625"/>
                    </a:cubicBezTo>
                    <a:cubicBezTo>
                      <a:pt x="556" y="407"/>
                      <a:pt x="392" y="216"/>
                      <a:pt x="201" y="25"/>
                    </a:cubicBezTo>
                    <a:cubicBezTo>
                      <a:pt x="184" y="8"/>
                      <a:pt x="164" y="0"/>
                      <a:pt x="144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" name="Google Shape;1322;p55">
                <a:extLst>
                  <a:ext uri="{FF2B5EF4-FFF2-40B4-BE49-F238E27FC236}">
                    <a16:creationId xmlns:a16="http://schemas.microsoft.com/office/drawing/2014/main" id="{A371E8AB-B8AA-2A4B-A888-D9BD82633450}"/>
                  </a:ext>
                </a:extLst>
              </p:cNvPr>
              <p:cNvSpPr/>
              <p:nvPr/>
            </p:nvSpPr>
            <p:spPr>
              <a:xfrm>
                <a:off x="1438589" y="3905036"/>
                <a:ext cx="519396" cy="514035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18411" extrusionOk="0">
                    <a:moveTo>
                      <a:pt x="17151" y="1"/>
                    </a:moveTo>
                    <a:cubicBezTo>
                      <a:pt x="16815" y="1"/>
                      <a:pt x="16498" y="142"/>
                      <a:pt x="16341" y="472"/>
                    </a:cubicBezTo>
                    <a:cubicBezTo>
                      <a:pt x="16298" y="536"/>
                      <a:pt x="16355" y="634"/>
                      <a:pt x="16422" y="634"/>
                    </a:cubicBezTo>
                    <a:cubicBezTo>
                      <a:pt x="16440" y="634"/>
                      <a:pt x="16459" y="626"/>
                      <a:pt x="16477" y="608"/>
                    </a:cubicBezTo>
                    <a:cubicBezTo>
                      <a:pt x="16687" y="466"/>
                      <a:pt x="16892" y="404"/>
                      <a:pt x="17082" y="404"/>
                    </a:cubicBezTo>
                    <a:cubicBezTo>
                      <a:pt x="17730" y="404"/>
                      <a:pt x="18192" y="1130"/>
                      <a:pt x="18003" y="1889"/>
                    </a:cubicBezTo>
                    <a:cubicBezTo>
                      <a:pt x="17812" y="2706"/>
                      <a:pt x="17104" y="3333"/>
                      <a:pt x="16559" y="3905"/>
                    </a:cubicBezTo>
                    <a:cubicBezTo>
                      <a:pt x="15659" y="4859"/>
                      <a:pt x="14760" y="5813"/>
                      <a:pt x="13861" y="6766"/>
                    </a:cubicBezTo>
                    <a:cubicBezTo>
                      <a:pt x="13861" y="6603"/>
                      <a:pt x="13834" y="6467"/>
                      <a:pt x="13779" y="6330"/>
                    </a:cubicBezTo>
                    <a:cubicBezTo>
                      <a:pt x="13725" y="6167"/>
                      <a:pt x="13616" y="6003"/>
                      <a:pt x="13507" y="5894"/>
                    </a:cubicBezTo>
                    <a:cubicBezTo>
                      <a:pt x="13484" y="5879"/>
                      <a:pt x="13459" y="5872"/>
                      <a:pt x="13435" y="5872"/>
                    </a:cubicBezTo>
                    <a:cubicBezTo>
                      <a:pt x="13375" y="5872"/>
                      <a:pt x="13324" y="5917"/>
                      <a:pt x="13343" y="5976"/>
                    </a:cubicBezTo>
                    <a:cubicBezTo>
                      <a:pt x="13425" y="6112"/>
                      <a:pt x="13480" y="6276"/>
                      <a:pt x="13534" y="6412"/>
                    </a:cubicBezTo>
                    <a:cubicBezTo>
                      <a:pt x="13534" y="6576"/>
                      <a:pt x="13561" y="6712"/>
                      <a:pt x="13616" y="6848"/>
                    </a:cubicBezTo>
                    <a:cubicBezTo>
                      <a:pt x="13643" y="6875"/>
                      <a:pt x="13670" y="6903"/>
                      <a:pt x="13725" y="6903"/>
                    </a:cubicBezTo>
                    <a:lnTo>
                      <a:pt x="13561" y="7039"/>
                    </a:lnTo>
                    <a:cubicBezTo>
                      <a:pt x="13534" y="6957"/>
                      <a:pt x="13480" y="6875"/>
                      <a:pt x="13452" y="6821"/>
                    </a:cubicBezTo>
                    <a:cubicBezTo>
                      <a:pt x="13316" y="6576"/>
                      <a:pt x="13180" y="6358"/>
                      <a:pt x="13016" y="6140"/>
                    </a:cubicBezTo>
                    <a:cubicBezTo>
                      <a:pt x="12992" y="6108"/>
                      <a:pt x="12959" y="6094"/>
                      <a:pt x="12926" y="6094"/>
                    </a:cubicBezTo>
                    <a:cubicBezTo>
                      <a:pt x="12846" y="6094"/>
                      <a:pt x="12768" y="6172"/>
                      <a:pt x="12826" y="6249"/>
                    </a:cubicBezTo>
                    <a:cubicBezTo>
                      <a:pt x="12962" y="6439"/>
                      <a:pt x="13071" y="6657"/>
                      <a:pt x="13180" y="6848"/>
                    </a:cubicBezTo>
                    <a:cubicBezTo>
                      <a:pt x="13234" y="6984"/>
                      <a:pt x="13262" y="7121"/>
                      <a:pt x="13316" y="7257"/>
                    </a:cubicBezTo>
                    <a:lnTo>
                      <a:pt x="12689" y="7911"/>
                    </a:lnTo>
                    <a:cubicBezTo>
                      <a:pt x="11436" y="9082"/>
                      <a:pt x="9992" y="10009"/>
                      <a:pt x="8793" y="11262"/>
                    </a:cubicBezTo>
                    <a:cubicBezTo>
                      <a:pt x="7676" y="12434"/>
                      <a:pt x="6668" y="13742"/>
                      <a:pt x="5496" y="14859"/>
                    </a:cubicBezTo>
                    <a:cubicBezTo>
                      <a:pt x="4760" y="15540"/>
                      <a:pt x="4024" y="16194"/>
                      <a:pt x="3289" y="16848"/>
                    </a:cubicBezTo>
                    <a:cubicBezTo>
                      <a:pt x="2615" y="17455"/>
                      <a:pt x="1811" y="17987"/>
                      <a:pt x="908" y="17987"/>
                    </a:cubicBezTo>
                    <a:cubicBezTo>
                      <a:pt x="716" y="17987"/>
                      <a:pt x="519" y="17963"/>
                      <a:pt x="319" y="17911"/>
                    </a:cubicBezTo>
                    <a:cubicBezTo>
                      <a:pt x="309" y="17910"/>
                      <a:pt x="300" y="17909"/>
                      <a:pt x="290" y="17909"/>
                    </a:cubicBezTo>
                    <a:cubicBezTo>
                      <a:pt x="67" y="17909"/>
                      <a:pt x="0" y="18215"/>
                      <a:pt x="210" y="18319"/>
                    </a:cubicBezTo>
                    <a:cubicBezTo>
                      <a:pt x="444" y="18382"/>
                      <a:pt x="673" y="18411"/>
                      <a:pt x="896" y="18411"/>
                    </a:cubicBezTo>
                    <a:cubicBezTo>
                      <a:pt x="2517" y="18411"/>
                      <a:pt x="3853" y="16900"/>
                      <a:pt x="4978" y="15894"/>
                    </a:cubicBezTo>
                    <a:cubicBezTo>
                      <a:pt x="6531" y="14478"/>
                      <a:pt x="7812" y="12897"/>
                      <a:pt x="9256" y="11398"/>
                    </a:cubicBezTo>
                    <a:cubicBezTo>
                      <a:pt x="10019" y="10690"/>
                      <a:pt x="10836" y="9982"/>
                      <a:pt x="11681" y="9355"/>
                    </a:cubicBezTo>
                    <a:cubicBezTo>
                      <a:pt x="12553" y="8674"/>
                      <a:pt x="13343" y="7938"/>
                      <a:pt x="14106" y="7121"/>
                    </a:cubicBezTo>
                    <a:cubicBezTo>
                      <a:pt x="14896" y="6276"/>
                      <a:pt x="15687" y="5458"/>
                      <a:pt x="16477" y="4614"/>
                    </a:cubicBezTo>
                    <a:cubicBezTo>
                      <a:pt x="17131" y="3933"/>
                      <a:pt x="17921" y="3251"/>
                      <a:pt x="18302" y="2352"/>
                    </a:cubicBezTo>
                    <a:cubicBezTo>
                      <a:pt x="18602" y="1698"/>
                      <a:pt x="18575" y="799"/>
                      <a:pt x="18003" y="309"/>
                    </a:cubicBezTo>
                    <a:cubicBezTo>
                      <a:pt x="17770" y="115"/>
                      <a:pt x="17453" y="1"/>
                      <a:pt x="1715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Google Shape;1323;p55">
                <a:extLst>
                  <a:ext uri="{FF2B5EF4-FFF2-40B4-BE49-F238E27FC236}">
                    <a16:creationId xmlns:a16="http://schemas.microsoft.com/office/drawing/2014/main" id="{9C0E6374-56A8-E706-686E-1ECDBCDA6911}"/>
                  </a:ext>
                </a:extLst>
              </p:cNvPr>
              <p:cNvSpPr/>
              <p:nvPr/>
            </p:nvSpPr>
            <p:spPr>
              <a:xfrm>
                <a:off x="1861632" y="3979220"/>
                <a:ext cx="35486" cy="38865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92" extrusionOk="0">
                    <a:moveTo>
                      <a:pt x="144" y="1"/>
                    </a:moveTo>
                    <a:cubicBezTo>
                      <a:pt x="88" y="1"/>
                      <a:pt x="41" y="36"/>
                      <a:pt x="17" y="131"/>
                    </a:cubicBezTo>
                    <a:cubicBezTo>
                      <a:pt x="0" y="198"/>
                      <a:pt x="46" y="245"/>
                      <a:pt x="102" y="245"/>
                    </a:cubicBezTo>
                    <a:cubicBezTo>
                      <a:pt x="137" y="245"/>
                      <a:pt x="176" y="227"/>
                      <a:pt x="208" y="186"/>
                    </a:cubicBezTo>
                    <a:lnTo>
                      <a:pt x="208" y="186"/>
                    </a:lnTo>
                    <a:cubicBezTo>
                      <a:pt x="153" y="295"/>
                      <a:pt x="344" y="513"/>
                      <a:pt x="398" y="567"/>
                    </a:cubicBezTo>
                    <a:cubicBezTo>
                      <a:pt x="480" y="676"/>
                      <a:pt x="562" y="812"/>
                      <a:pt x="644" y="894"/>
                    </a:cubicBezTo>
                    <a:cubicBezTo>
                      <a:pt x="780" y="1085"/>
                      <a:pt x="889" y="1330"/>
                      <a:pt x="1134" y="1385"/>
                    </a:cubicBezTo>
                    <a:cubicBezTo>
                      <a:pt x="1144" y="1389"/>
                      <a:pt x="1154" y="1392"/>
                      <a:pt x="1165" y="1392"/>
                    </a:cubicBezTo>
                    <a:cubicBezTo>
                      <a:pt x="1215" y="1392"/>
                      <a:pt x="1270" y="1343"/>
                      <a:pt x="1270" y="1276"/>
                    </a:cubicBezTo>
                    <a:cubicBezTo>
                      <a:pt x="1270" y="1085"/>
                      <a:pt x="1107" y="949"/>
                      <a:pt x="998" y="812"/>
                    </a:cubicBezTo>
                    <a:cubicBezTo>
                      <a:pt x="862" y="676"/>
                      <a:pt x="698" y="458"/>
                      <a:pt x="535" y="267"/>
                    </a:cubicBezTo>
                    <a:cubicBezTo>
                      <a:pt x="477" y="209"/>
                      <a:pt x="282" y="1"/>
                      <a:pt x="144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Google Shape;1324;p55">
                <a:extLst>
                  <a:ext uri="{FF2B5EF4-FFF2-40B4-BE49-F238E27FC236}">
                    <a16:creationId xmlns:a16="http://schemas.microsoft.com/office/drawing/2014/main" id="{B922936E-BB67-0329-95F9-8BC3E28E9B62}"/>
                  </a:ext>
                </a:extLst>
              </p:cNvPr>
              <p:cNvSpPr/>
              <p:nvPr/>
            </p:nvSpPr>
            <p:spPr>
              <a:xfrm>
                <a:off x="1875257" y="3924022"/>
                <a:ext cx="49642" cy="51457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1843" extrusionOk="0">
                    <a:moveTo>
                      <a:pt x="1593" y="0"/>
                    </a:moveTo>
                    <a:cubicBezTo>
                      <a:pt x="1578" y="0"/>
                      <a:pt x="1562" y="3"/>
                      <a:pt x="1545" y="10"/>
                    </a:cubicBezTo>
                    <a:cubicBezTo>
                      <a:pt x="837" y="255"/>
                      <a:pt x="319" y="1073"/>
                      <a:pt x="19" y="1727"/>
                    </a:cubicBezTo>
                    <a:cubicBezTo>
                      <a:pt x="0" y="1784"/>
                      <a:pt x="49" y="1842"/>
                      <a:pt x="98" y="1842"/>
                    </a:cubicBezTo>
                    <a:cubicBezTo>
                      <a:pt x="119" y="1842"/>
                      <a:pt x="140" y="1832"/>
                      <a:pt x="156" y="1808"/>
                    </a:cubicBezTo>
                    <a:cubicBezTo>
                      <a:pt x="346" y="1481"/>
                      <a:pt x="592" y="1182"/>
                      <a:pt x="864" y="909"/>
                    </a:cubicBezTo>
                    <a:cubicBezTo>
                      <a:pt x="1109" y="664"/>
                      <a:pt x="1436" y="501"/>
                      <a:pt x="1682" y="228"/>
                    </a:cubicBezTo>
                    <a:cubicBezTo>
                      <a:pt x="1777" y="156"/>
                      <a:pt x="1705" y="0"/>
                      <a:pt x="1593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" name="Google Shape;1325;p55">
                <a:extLst>
                  <a:ext uri="{FF2B5EF4-FFF2-40B4-BE49-F238E27FC236}">
                    <a16:creationId xmlns:a16="http://schemas.microsoft.com/office/drawing/2014/main" id="{65A34C7B-C1E2-47FE-D33E-43A98EEAEF84}"/>
                  </a:ext>
                </a:extLst>
              </p:cNvPr>
              <p:cNvSpPr/>
              <p:nvPr/>
            </p:nvSpPr>
            <p:spPr>
              <a:xfrm>
                <a:off x="1876486" y="3981872"/>
                <a:ext cx="25184" cy="27836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97" extrusionOk="0">
                    <a:moveTo>
                      <a:pt x="167" y="0"/>
                    </a:moveTo>
                    <a:cubicBezTo>
                      <a:pt x="78" y="0"/>
                      <a:pt x="1" y="116"/>
                      <a:pt x="84" y="200"/>
                    </a:cubicBezTo>
                    <a:lnTo>
                      <a:pt x="411" y="636"/>
                    </a:lnTo>
                    <a:cubicBezTo>
                      <a:pt x="493" y="772"/>
                      <a:pt x="629" y="908"/>
                      <a:pt x="766" y="990"/>
                    </a:cubicBezTo>
                    <a:cubicBezTo>
                      <a:pt x="775" y="995"/>
                      <a:pt x="786" y="997"/>
                      <a:pt x="796" y="997"/>
                    </a:cubicBezTo>
                    <a:cubicBezTo>
                      <a:pt x="846" y="997"/>
                      <a:pt x="902" y="948"/>
                      <a:pt x="902" y="881"/>
                    </a:cubicBezTo>
                    <a:cubicBezTo>
                      <a:pt x="820" y="745"/>
                      <a:pt x="711" y="581"/>
                      <a:pt x="602" y="472"/>
                    </a:cubicBezTo>
                    <a:lnTo>
                      <a:pt x="248" y="36"/>
                    </a:lnTo>
                    <a:cubicBezTo>
                      <a:pt x="223" y="11"/>
                      <a:pt x="194" y="0"/>
                      <a:pt x="167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Google Shape;1326;p55">
                <a:extLst>
                  <a:ext uri="{FF2B5EF4-FFF2-40B4-BE49-F238E27FC236}">
                    <a16:creationId xmlns:a16="http://schemas.microsoft.com/office/drawing/2014/main" id="{1C840F96-13C9-CCAB-0527-B3D2A2BCBE62}"/>
                  </a:ext>
                </a:extLst>
              </p:cNvPr>
              <p:cNvSpPr/>
              <p:nvPr/>
            </p:nvSpPr>
            <p:spPr>
              <a:xfrm>
                <a:off x="1453386" y="4344357"/>
                <a:ext cx="38250" cy="15216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545" extrusionOk="0">
                    <a:moveTo>
                      <a:pt x="161" y="1"/>
                    </a:moveTo>
                    <a:cubicBezTo>
                      <a:pt x="73" y="1"/>
                      <a:pt x="0" y="121"/>
                      <a:pt x="88" y="187"/>
                    </a:cubicBezTo>
                    <a:cubicBezTo>
                      <a:pt x="359" y="432"/>
                      <a:pt x="717" y="545"/>
                      <a:pt x="1064" y="545"/>
                    </a:cubicBezTo>
                    <a:cubicBezTo>
                      <a:pt x="1103" y="545"/>
                      <a:pt x="1141" y="544"/>
                      <a:pt x="1178" y="541"/>
                    </a:cubicBezTo>
                    <a:cubicBezTo>
                      <a:pt x="1369" y="541"/>
                      <a:pt x="1369" y="268"/>
                      <a:pt x="1178" y="268"/>
                    </a:cubicBezTo>
                    <a:cubicBezTo>
                      <a:pt x="851" y="268"/>
                      <a:pt x="524" y="187"/>
                      <a:pt x="225" y="23"/>
                    </a:cubicBezTo>
                    <a:cubicBezTo>
                      <a:pt x="204" y="8"/>
                      <a:pt x="182" y="1"/>
                      <a:pt x="16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" name="Google Shape;1327;p55">
                <a:extLst>
                  <a:ext uri="{FF2B5EF4-FFF2-40B4-BE49-F238E27FC236}">
                    <a16:creationId xmlns:a16="http://schemas.microsoft.com/office/drawing/2014/main" id="{D3663CE5-8C8B-D018-CCC4-1E63D764FB7C}"/>
                  </a:ext>
                </a:extLst>
              </p:cNvPr>
              <p:cNvSpPr/>
              <p:nvPr/>
            </p:nvSpPr>
            <p:spPr>
              <a:xfrm>
                <a:off x="1480413" y="4337294"/>
                <a:ext cx="26245" cy="12369"/>
              </a:xfrm>
              <a:custGeom>
                <a:avLst/>
                <a:gdLst/>
                <a:ahLst/>
                <a:cxnLst/>
                <a:rect l="l" t="t" r="r" b="b"/>
                <a:pathLst>
                  <a:path w="940" h="443" extrusionOk="0">
                    <a:moveTo>
                      <a:pt x="105" y="1"/>
                    </a:moveTo>
                    <a:cubicBezTo>
                      <a:pt x="16" y="1"/>
                      <a:pt x="1" y="142"/>
                      <a:pt x="101" y="167"/>
                    </a:cubicBezTo>
                    <a:cubicBezTo>
                      <a:pt x="319" y="276"/>
                      <a:pt x="537" y="358"/>
                      <a:pt x="783" y="440"/>
                    </a:cubicBezTo>
                    <a:cubicBezTo>
                      <a:pt x="791" y="442"/>
                      <a:pt x="799" y="443"/>
                      <a:pt x="806" y="443"/>
                    </a:cubicBezTo>
                    <a:cubicBezTo>
                      <a:pt x="899" y="443"/>
                      <a:pt x="940" y="299"/>
                      <a:pt x="864" y="249"/>
                    </a:cubicBezTo>
                    <a:cubicBezTo>
                      <a:pt x="619" y="167"/>
                      <a:pt x="374" y="58"/>
                      <a:pt x="129" y="4"/>
                    </a:cubicBezTo>
                    <a:cubicBezTo>
                      <a:pt x="120" y="2"/>
                      <a:pt x="112" y="1"/>
                      <a:pt x="105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" name="Google Shape;1328;p55">
                <a:extLst>
                  <a:ext uri="{FF2B5EF4-FFF2-40B4-BE49-F238E27FC236}">
                    <a16:creationId xmlns:a16="http://schemas.microsoft.com/office/drawing/2014/main" id="{4529B3A2-5E0E-F95B-1844-E76A93E40FAD}"/>
                  </a:ext>
                </a:extLst>
              </p:cNvPr>
              <p:cNvSpPr/>
              <p:nvPr/>
            </p:nvSpPr>
            <p:spPr>
              <a:xfrm>
                <a:off x="1511599" y="4333524"/>
                <a:ext cx="22643" cy="9214"/>
              </a:xfrm>
              <a:custGeom>
                <a:avLst/>
                <a:gdLst/>
                <a:ahLst/>
                <a:cxnLst/>
                <a:rect l="l" t="t" r="r" b="b"/>
                <a:pathLst>
                  <a:path w="811" h="330" extrusionOk="0">
                    <a:moveTo>
                      <a:pt x="160" y="0"/>
                    </a:moveTo>
                    <a:cubicBezTo>
                      <a:pt x="41" y="0"/>
                      <a:pt x="1" y="195"/>
                      <a:pt x="129" y="220"/>
                    </a:cubicBezTo>
                    <a:cubicBezTo>
                      <a:pt x="320" y="275"/>
                      <a:pt x="483" y="302"/>
                      <a:pt x="674" y="329"/>
                    </a:cubicBezTo>
                    <a:cubicBezTo>
                      <a:pt x="783" y="329"/>
                      <a:pt x="810" y="193"/>
                      <a:pt x="728" y="139"/>
                    </a:cubicBezTo>
                    <a:cubicBezTo>
                      <a:pt x="565" y="84"/>
                      <a:pt x="374" y="30"/>
                      <a:pt x="183" y="2"/>
                    </a:cubicBezTo>
                    <a:cubicBezTo>
                      <a:pt x="175" y="1"/>
                      <a:pt x="168" y="0"/>
                      <a:pt x="16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" name="Google Shape;1329;p55">
                <a:extLst>
                  <a:ext uri="{FF2B5EF4-FFF2-40B4-BE49-F238E27FC236}">
                    <a16:creationId xmlns:a16="http://schemas.microsoft.com/office/drawing/2014/main" id="{E82A796B-8C41-409E-4618-AEF1D275DCDE}"/>
                  </a:ext>
                </a:extLst>
              </p:cNvPr>
              <p:cNvSpPr/>
              <p:nvPr/>
            </p:nvSpPr>
            <p:spPr>
              <a:xfrm>
                <a:off x="168619" y="4369932"/>
                <a:ext cx="1241128" cy="428712"/>
              </a:xfrm>
              <a:custGeom>
                <a:avLst/>
                <a:gdLst/>
                <a:ahLst/>
                <a:cxnLst/>
                <a:rect l="l" t="t" r="r" b="b"/>
                <a:pathLst>
                  <a:path w="44453" h="15355" extrusionOk="0">
                    <a:moveTo>
                      <a:pt x="7687" y="1"/>
                    </a:moveTo>
                    <a:cubicBezTo>
                      <a:pt x="6969" y="1"/>
                      <a:pt x="6251" y="29"/>
                      <a:pt x="5532" y="88"/>
                    </a:cubicBezTo>
                    <a:cubicBezTo>
                      <a:pt x="3761" y="143"/>
                      <a:pt x="1935" y="170"/>
                      <a:pt x="164" y="388"/>
                    </a:cubicBezTo>
                    <a:cubicBezTo>
                      <a:pt x="1" y="415"/>
                      <a:pt x="1" y="688"/>
                      <a:pt x="164" y="742"/>
                    </a:cubicBezTo>
                    <a:cubicBezTo>
                      <a:pt x="547" y="758"/>
                      <a:pt x="930" y="765"/>
                      <a:pt x="1313" y="765"/>
                    </a:cubicBezTo>
                    <a:cubicBezTo>
                      <a:pt x="3434" y="765"/>
                      <a:pt x="5554" y="553"/>
                      <a:pt x="7664" y="553"/>
                    </a:cubicBezTo>
                    <a:cubicBezTo>
                      <a:pt x="8344" y="553"/>
                      <a:pt x="9023" y="575"/>
                      <a:pt x="9701" y="633"/>
                    </a:cubicBezTo>
                    <a:cubicBezTo>
                      <a:pt x="11281" y="769"/>
                      <a:pt x="12726" y="1287"/>
                      <a:pt x="14224" y="1723"/>
                    </a:cubicBezTo>
                    <a:lnTo>
                      <a:pt x="14361" y="1750"/>
                    </a:lnTo>
                    <a:cubicBezTo>
                      <a:pt x="13979" y="2132"/>
                      <a:pt x="13679" y="2568"/>
                      <a:pt x="13298" y="2949"/>
                    </a:cubicBezTo>
                    <a:cubicBezTo>
                      <a:pt x="12780" y="3494"/>
                      <a:pt x="12235" y="3957"/>
                      <a:pt x="11690" y="4475"/>
                    </a:cubicBezTo>
                    <a:cubicBezTo>
                      <a:pt x="10519" y="5483"/>
                      <a:pt x="9292" y="6464"/>
                      <a:pt x="8202" y="7554"/>
                    </a:cubicBezTo>
                    <a:cubicBezTo>
                      <a:pt x="6023" y="9734"/>
                      <a:pt x="4279" y="12322"/>
                      <a:pt x="3080" y="15156"/>
                    </a:cubicBezTo>
                    <a:cubicBezTo>
                      <a:pt x="3043" y="15268"/>
                      <a:pt x="3158" y="15354"/>
                      <a:pt x="3252" y="15354"/>
                    </a:cubicBezTo>
                    <a:cubicBezTo>
                      <a:pt x="3296" y="15354"/>
                      <a:pt x="3335" y="15336"/>
                      <a:pt x="3352" y="15292"/>
                    </a:cubicBezTo>
                    <a:cubicBezTo>
                      <a:pt x="4742" y="12459"/>
                      <a:pt x="6622" y="9897"/>
                      <a:pt x="8911" y="7718"/>
                    </a:cubicBezTo>
                    <a:cubicBezTo>
                      <a:pt x="9974" y="6709"/>
                      <a:pt x="11145" y="5783"/>
                      <a:pt x="12262" y="4775"/>
                    </a:cubicBezTo>
                    <a:cubicBezTo>
                      <a:pt x="12807" y="4284"/>
                      <a:pt x="13352" y="3794"/>
                      <a:pt x="13843" y="3249"/>
                    </a:cubicBezTo>
                    <a:cubicBezTo>
                      <a:pt x="14279" y="2840"/>
                      <a:pt x="14633" y="2377"/>
                      <a:pt x="14933" y="1886"/>
                    </a:cubicBezTo>
                    <a:cubicBezTo>
                      <a:pt x="16077" y="2186"/>
                      <a:pt x="17249" y="2377"/>
                      <a:pt x="18448" y="2513"/>
                    </a:cubicBezTo>
                    <a:cubicBezTo>
                      <a:pt x="19226" y="2586"/>
                      <a:pt x="20008" y="2622"/>
                      <a:pt x="20790" y="2622"/>
                    </a:cubicBezTo>
                    <a:cubicBezTo>
                      <a:pt x="22939" y="2622"/>
                      <a:pt x="25090" y="2351"/>
                      <a:pt x="27167" y="1832"/>
                    </a:cubicBezTo>
                    <a:cubicBezTo>
                      <a:pt x="28458" y="1478"/>
                      <a:pt x="29772" y="1311"/>
                      <a:pt x="31110" y="1311"/>
                    </a:cubicBezTo>
                    <a:cubicBezTo>
                      <a:pt x="31213" y="1311"/>
                      <a:pt x="31315" y="1312"/>
                      <a:pt x="31418" y="1314"/>
                    </a:cubicBezTo>
                    <a:cubicBezTo>
                      <a:pt x="32835" y="1396"/>
                      <a:pt x="34252" y="1532"/>
                      <a:pt x="35668" y="1777"/>
                    </a:cubicBezTo>
                    <a:cubicBezTo>
                      <a:pt x="37175" y="2001"/>
                      <a:pt x="38820" y="2274"/>
                      <a:pt x="40429" y="2274"/>
                    </a:cubicBezTo>
                    <a:cubicBezTo>
                      <a:pt x="41760" y="2274"/>
                      <a:pt x="43067" y="2087"/>
                      <a:pt x="44252" y="1532"/>
                    </a:cubicBezTo>
                    <a:cubicBezTo>
                      <a:pt x="44453" y="1457"/>
                      <a:pt x="44329" y="1172"/>
                      <a:pt x="44158" y="1172"/>
                    </a:cubicBezTo>
                    <a:cubicBezTo>
                      <a:pt x="44144" y="1172"/>
                      <a:pt x="44130" y="1174"/>
                      <a:pt x="44115" y="1178"/>
                    </a:cubicBezTo>
                    <a:cubicBezTo>
                      <a:pt x="42864" y="1536"/>
                      <a:pt x="41565" y="1726"/>
                      <a:pt x="40285" y="1726"/>
                    </a:cubicBezTo>
                    <a:cubicBezTo>
                      <a:pt x="40199" y="1726"/>
                      <a:pt x="40114" y="1725"/>
                      <a:pt x="40028" y="1723"/>
                    </a:cubicBezTo>
                    <a:cubicBezTo>
                      <a:pt x="38666" y="1641"/>
                      <a:pt x="37331" y="1478"/>
                      <a:pt x="35995" y="1233"/>
                    </a:cubicBezTo>
                    <a:cubicBezTo>
                      <a:pt x="34326" y="954"/>
                      <a:pt x="32645" y="698"/>
                      <a:pt x="30960" y="698"/>
                    </a:cubicBezTo>
                    <a:cubicBezTo>
                      <a:pt x="30005" y="698"/>
                      <a:pt x="29049" y="780"/>
                      <a:pt x="28094" y="987"/>
                    </a:cubicBezTo>
                    <a:cubicBezTo>
                      <a:pt x="26649" y="1287"/>
                      <a:pt x="25232" y="1668"/>
                      <a:pt x="23761" y="1859"/>
                    </a:cubicBezTo>
                    <a:cubicBezTo>
                      <a:pt x="22840" y="1976"/>
                      <a:pt x="21918" y="2032"/>
                      <a:pt x="20991" y="2032"/>
                    </a:cubicBezTo>
                    <a:cubicBezTo>
                      <a:pt x="20409" y="2032"/>
                      <a:pt x="19826" y="2010"/>
                      <a:pt x="19238" y="1968"/>
                    </a:cubicBezTo>
                    <a:cubicBezTo>
                      <a:pt x="17767" y="1886"/>
                      <a:pt x="16295" y="1641"/>
                      <a:pt x="14878" y="1287"/>
                    </a:cubicBezTo>
                    <a:cubicBezTo>
                      <a:pt x="13407" y="906"/>
                      <a:pt x="12017" y="361"/>
                      <a:pt x="10519" y="143"/>
                    </a:cubicBezTo>
                    <a:cubicBezTo>
                      <a:pt x="9575" y="50"/>
                      <a:pt x="8631" y="1"/>
                      <a:pt x="7687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" name="Google Shape;1330;p55">
                <a:extLst>
                  <a:ext uri="{FF2B5EF4-FFF2-40B4-BE49-F238E27FC236}">
                    <a16:creationId xmlns:a16="http://schemas.microsoft.com/office/drawing/2014/main" id="{5447DEA2-0D5A-55C2-D4DE-4D7E7119B577}"/>
                  </a:ext>
                </a:extLst>
              </p:cNvPr>
              <p:cNvSpPr/>
              <p:nvPr/>
            </p:nvSpPr>
            <p:spPr>
              <a:xfrm>
                <a:off x="1020403" y="4339583"/>
                <a:ext cx="72564" cy="19488"/>
              </a:xfrm>
              <a:custGeom>
                <a:avLst/>
                <a:gdLst/>
                <a:ahLst/>
                <a:cxnLst/>
                <a:rect l="l" t="t" r="r" b="b"/>
                <a:pathLst>
                  <a:path w="2599" h="698" extrusionOk="0">
                    <a:moveTo>
                      <a:pt x="2259" y="1"/>
                    </a:moveTo>
                    <a:cubicBezTo>
                      <a:pt x="1516" y="1"/>
                      <a:pt x="756" y="191"/>
                      <a:pt x="92" y="548"/>
                    </a:cubicBezTo>
                    <a:cubicBezTo>
                      <a:pt x="1" y="594"/>
                      <a:pt x="63" y="697"/>
                      <a:pt x="149" y="697"/>
                    </a:cubicBezTo>
                    <a:cubicBezTo>
                      <a:pt x="166" y="697"/>
                      <a:pt x="184" y="693"/>
                      <a:pt x="201" y="685"/>
                    </a:cubicBezTo>
                    <a:cubicBezTo>
                      <a:pt x="826" y="410"/>
                      <a:pt x="1519" y="272"/>
                      <a:pt x="2218" y="272"/>
                    </a:cubicBezTo>
                    <a:cubicBezTo>
                      <a:pt x="2281" y="272"/>
                      <a:pt x="2345" y="274"/>
                      <a:pt x="2408" y="276"/>
                    </a:cubicBezTo>
                    <a:cubicBezTo>
                      <a:pt x="2590" y="250"/>
                      <a:pt x="2599" y="2"/>
                      <a:pt x="2434" y="2"/>
                    </a:cubicBezTo>
                    <a:cubicBezTo>
                      <a:pt x="2426" y="2"/>
                      <a:pt x="2417" y="2"/>
                      <a:pt x="2408" y="3"/>
                    </a:cubicBezTo>
                    <a:cubicBezTo>
                      <a:pt x="2359" y="2"/>
                      <a:pt x="2309" y="1"/>
                      <a:pt x="2259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" name="Google Shape;1331;p55">
                <a:extLst>
                  <a:ext uri="{FF2B5EF4-FFF2-40B4-BE49-F238E27FC236}">
                    <a16:creationId xmlns:a16="http://schemas.microsoft.com/office/drawing/2014/main" id="{2652EF6D-FB13-1DC2-B3B0-1AB159CEDDBE}"/>
                  </a:ext>
                </a:extLst>
              </p:cNvPr>
              <p:cNvSpPr/>
              <p:nvPr/>
            </p:nvSpPr>
            <p:spPr>
              <a:xfrm>
                <a:off x="1023725" y="4324199"/>
                <a:ext cx="52797" cy="17003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609" extrusionOk="0">
                    <a:moveTo>
                      <a:pt x="1733" y="1"/>
                    </a:moveTo>
                    <a:cubicBezTo>
                      <a:pt x="1719" y="1"/>
                      <a:pt x="1705" y="3"/>
                      <a:pt x="1690" y="9"/>
                    </a:cubicBezTo>
                    <a:cubicBezTo>
                      <a:pt x="1145" y="91"/>
                      <a:pt x="600" y="227"/>
                      <a:pt x="82" y="391"/>
                    </a:cubicBezTo>
                    <a:cubicBezTo>
                      <a:pt x="1" y="445"/>
                      <a:pt x="1" y="609"/>
                      <a:pt x="110" y="609"/>
                    </a:cubicBezTo>
                    <a:cubicBezTo>
                      <a:pt x="682" y="527"/>
                      <a:pt x="1227" y="391"/>
                      <a:pt x="1744" y="227"/>
                    </a:cubicBezTo>
                    <a:cubicBezTo>
                      <a:pt x="1890" y="179"/>
                      <a:pt x="1841" y="1"/>
                      <a:pt x="1733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oogle Shape;1332;p55">
                <a:extLst>
                  <a:ext uri="{FF2B5EF4-FFF2-40B4-BE49-F238E27FC236}">
                    <a16:creationId xmlns:a16="http://schemas.microsoft.com/office/drawing/2014/main" id="{18DC0B0A-E4C3-9088-740E-AEC8DA57E623}"/>
                  </a:ext>
                </a:extLst>
              </p:cNvPr>
              <p:cNvSpPr/>
              <p:nvPr/>
            </p:nvSpPr>
            <p:spPr>
              <a:xfrm>
                <a:off x="1264898" y="4325148"/>
                <a:ext cx="62401" cy="9604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344" extrusionOk="0">
                    <a:moveTo>
                      <a:pt x="918" y="0"/>
                    </a:moveTo>
                    <a:cubicBezTo>
                      <a:pt x="674" y="0"/>
                      <a:pt x="430" y="9"/>
                      <a:pt x="191" y="30"/>
                    </a:cubicBezTo>
                    <a:cubicBezTo>
                      <a:pt x="0" y="30"/>
                      <a:pt x="0" y="302"/>
                      <a:pt x="191" y="302"/>
                    </a:cubicBezTo>
                    <a:cubicBezTo>
                      <a:pt x="504" y="330"/>
                      <a:pt x="824" y="343"/>
                      <a:pt x="1145" y="343"/>
                    </a:cubicBezTo>
                    <a:cubicBezTo>
                      <a:pt x="1465" y="343"/>
                      <a:pt x="1785" y="330"/>
                      <a:pt x="2098" y="302"/>
                    </a:cubicBezTo>
                    <a:cubicBezTo>
                      <a:pt x="2235" y="275"/>
                      <a:pt x="2235" y="84"/>
                      <a:pt x="2098" y="57"/>
                    </a:cubicBezTo>
                    <a:cubicBezTo>
                      <a:pt x="1711" y="24"/>
                      <a:pt x="1313" y="0"/>
                      <a:pt x="918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" name="Google Shape;1333;p55">
                <a:extLst>
                  <a:ext uri="{FF2B5EF4-FFF2-40B4-BE49-F238E27FC236}">
                    <a16:creationId xmlns:a16="http://schemas.microsoft.com/office/drawing/2014/main" id="{E976071C-2F5C-8763-06E1-4927836ACD99}"/>
                  </a:ext>
                </a:extLst>
              </p:cNvPr>
              <p:cNvSpPr/>
              <p:nvPr/>
            </p:nvSpPr>
            <p:spPr>
              <a:xfrm>
                <a:off x="21341" y="1376685"/>
                <a:ext cx="847204" cy="563565"/>
              </a:xfrm>
              <a:custGeom>
                <a:avLst/>
                <a:gdLst/>
                <a:ahLst/>
                <a:cxnLst/>
                <a:rect l="l" t="t" r="r" b="b"/>
                <a:pathLst>
                  <a:path w="30344" h="20185" extrusionOk="0">
                    <a:moveTo>
                      <a:pt x="30249" y="1"/>
                    </a:moveTo>
                    <a:cubicBezTo>
                      <a:pt x="30219" y="1"/>
                      <a:pt x="30191" y="16"/>
                      <a:pt x="30181" y="48"/>
                    </a:cubicBezTo>
                    <a:cubicBezTo>
                      <a:pt x="29881" y="702"/>
                      <a:pt x="29636" y="1356"/>
                      <a:pt x="29418" y="2037"/>
                    </a:cubicBezTo>
                    <a:cubicBezTo>
                      <a:pt x="29145" y="2718"/>
                      <a:pt x="28873" y="3427"/>
                      <a:pt x="28546" y="4081"/>
                    </a:cubicBezTo>
                    <a:cubicBezTo>
                      <a:pt x="27892" y="5416"/>
                      <a:pt x="27129" y="6669"/>
                      <a:pt x="26257" y="7841"/>
                    </a:cubicBezTo>
                    <a:cubicBezTo>
                      <a:pt x="24458" y="10239"/>
                      <a:pt x="22197" y="12255"/>
                      <a:pt x="19581" y="13754"/>
                    </a:cubicBezTo>
                    <a:cubicBezTo>
                      <a:pt x="18219" y="14517"/>
                      <a:pt x="16774" y="15144"/>
                      <a:pt x="15249" y="15579"/>
                    </a:cubicBezTo>
                    <a:cubicBezTo>
                      <a:pt x="14622" y="15552"/>
                      <a:pt x="13995" y="15498"/>
                      <a:pt x="13396" y="15443"/>
                    </a:cubicBezTo>
                    <a:cubicBezTo>
                      <a:pt x="12420" y="15355"/>
                      <a:pt x="11460" y="15282"/>
                      <a:pt x="10503" y="15282"/>
                    </a:cubicBezTo>
                    <a:cubicBezTo>
                      <a:pt x="9696" y="15282"/>
                      <a:pt x="8892" y="15333"/>
                      <a:pt x="8082" y="15470"/>
                    </a:cubicBezTo>
                    <a:cubicBezTo>
                      <a:pt x="5003" y="15988"/>
                      <a:pt x="2170" y="17541"/>
                      <a:pt x="126" y="19912"/>
                    </a:cubicBezTo>
                    <a:cubicBezTo>
                      <a:pt x="1" y="20016"/>
                      <a:pt x="99" y="20184"/>
                      <a:pt x="225" y="20184"/>
                    </a:cubicBezTo>
                    <a:cubicBezTo>
                      <a:pt x="264" y="20184"/>
                      <a:pt x="306" y="20168"/>
                      <a:pt x="344" y="20130"/>
                    </a:cubicBezTo>
                    <a:cubicBezTo>
                      <a:pt x="2524" y="18005"/>
                      <a:pt x="5330" y="16588"/>
                      <a:pt x="8355" y="16097"/>
                    </a:cubicBezTo>
                    <a:cubicBezTo>
                      <a:pt x="9066" y="15973"/>
                      <a:pt x="9787" y="15928"/>
                      <a:pt x="10514" y="15928"/>
                    </a:cubicBezTo>
                    <a:cubicBezTo>
                      <a:pt x="11540" y="15928"/>
                      <a:pt x="12577" y="16017"/>
                      <a:pt x="13614" y="16097"/>
                    </a:cubicBezTo>
                    <a:cubicBezTo>
                      <a:pt x="14022" y="16152"/>
                      <a:pt x="14431" y="16179"/>
                      <a:pt x="14840" y="16233"/>
                    </a:cubicBezTo>
                    <a:cubicBezTo>
                      <a:pt x="14892" y="16285"/>
                      <a:pt x="14954" y="16304"/>
                      <a:pt x="15014" y="16304"/>
                    </a:cubicBezTo>
                    <a:cubicBezTo>
                      <a:pt x="15049" y="16304"/>
                      <a:pt x="15082" y="16298"/>
                      <a:pt x="15112" y="16288"/>
                    </a:cubicBezTo>
                    <a:lnTo>
                      <a:pt x="15221" y="16261"/>
                    </a:lnTo>
                    <a:cubicBezTo>
                      <a:pt x="16448" y="16424"/>
                      <a:pt x="17728" y="16506"/>
                      <a:pt x="18982" y="16506"/>
                    </a:cubicBezTo>
                    <a:cubicBezTo>
                      <a:pt x="19227" y="16506"/>
                      <a:pt x="19309" y="16097"/>
                      <a:pt x="19036" y="16043"/>
                    </a:cubicBezTo>
                    <a:cubicBezTo>
                      <a:pt x="18328" y="15906"/>
                      <a:pt x="17619" y="15797"/>
                      <a:pt x="16883" y="15716"/>
                    </a:cubicBezTo>
                    <a:cubicBezTo>
                      <a:pt x="22088" y="13727"/>
                      <a:pt x="26339" y="9885"/>
                      <a:pt x="28845" y="4898"/>
                    </a:cubicBezTo>
                    <a:cubicBezTo>
                      <a:pt x="29527" y="3481"/>
                      <a:pt x="30344" y="1738"/>
                      <a:pt x="30344" y="103"/>
                    </a:cubicBezTo>
                    <a:cubicBezTo>
                      <a:pt x="30344" y="37"/>
                      <a:pt x="30294" y="1"/>
                      <a:pt x="30249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" name="Google Shape;1334;p55">
                <a:extLst>
                  <a:ext uri="{FF2B5EF4-FFF2-40B4-BE49-F238E27FC236}">
                    <a16:creationId xmlns:a16="http://schemas.microsoft.com/office/drawing/2014/main" id="{77710BA2-73EC-DD4F-23FA-A34439AFD250}"/>
                  </a:ext>
                </a:extLst>
              </p:cNvPr>
              <p:cNvSpPr/>
              <p:nvPr/>
            </p:nvSpPr>
            <p:spPr>
              <a:xfrm>
                <a:off x="579434" y="1837141"/>
                <a:ext cx="47967" cy="8851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317" extrusionOk="0">
                    <a:moveTo>
                      <a:pt x="822" y="0"/>
                    </a:moveTo>
                    <a:cubicBezTo>
                      <a:pt x="580" y="0"/>
                      <a:pt x="341" y="14"/>
                      <a:pt x="110" y="41"/>
                    </a:cubicBezTo>
                    <a:cubicBezTo>
                      <a:pt x="1" y="68"/>
                      <a:pt x="1" y="232"/>
                      <a:pt x="110" y="259"/>
                    </a:cubicBezTo>
                    <a:cubicBezTo>
                      <a:pt x="396" y="293"/>
                      <a:pt x="693" y="316"/>
                      <a:pt x="993" y="316"/>
                    </a:cubicBezTo>
                    <a:cubicBezTo>
                      <a:pt x="1179" y="316"/>
                      <a:pt x="1367" y="307"/>
                      <a:pt x="1554" y="286"/>
                    </a:cubicBezTo>
                    <a:cubicBezTo>
                      <a:pt x="1717" y="286"/>
                      <a:pt x="1717" y="41"/>
                      <a:pt x="1554" y="41"/>
                    </a:cubicBezTo>
                    <a:cubicBezTo>
                      <a:pt x="1309" y="14"/>
                      <a:pt x="1063" y="0"/>
                      <a:pt x="822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" name="Google Shape;1335;p55">
                <a:extLst>
                  <a:ext uri="{FF2B5EF4-FFF2-40B4-BE49-F238E27FC236}">
                    <a16:creationId xmlns:a16="http://schemas.microsoft.com/office/drawing/2014/main" id="{6639E0E8-6357-9B2D-F9F5-608FEC1D241E}"/>
                  </a:ext>
                </a:extLst>
              </p:cNvPr>
              <p:cNvSpPr/>
              <p:nvPr/>
            </p:nvSpPr>
            <p:spPr>
              <a:xfrm>
                <a:off x="628127" y="1853977"/>
                <a:ext cx="47185" cy="10945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392" extrusionOk="0">
                    <a:moveTo>
                      <a:pt x="1207" y="0"/>
                    </a:moveTo>
                    <a:cubicBezTo>
                      <a:pt x="861" y="0"/>
                      <a:pt x="518" y="31"/>
                      <a:pt x="191" y="92"/>
                    </a:cubicBezTo>
                    <a:cubicBezTo>
                      <a:pt x="1" y="119"/>
                      <a:pt x="1" y="392"/>
                      <a:pt x="191" y="392"/>
                    </a:cubicBezTo>
                    <a:cubicBezTo>
                      <a:pt x="627" y="392"/>
                      <a:pt x="1091" y="365"/>
                      <a:pt x="1554" y="256"/>
                    </a:cubicBezTo>
                    <a:cubicBezTo>
                      <a:pt x="1663" y="201"/>
                      <a:pt x="1690" y="10"/>
                      <a:pt x="1554" y="10"/>
                    </a:cubicBezTo>
                    <a:cubicBezTo>
                      <a:pt x="1438" y="4"/>
                      <a:pt x="1322" y="0"/>
                      <a:pt x="1207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" name="Google Shape;1336;p55">
                <a:extLst>
                  <a:ext uri="{FF2B5EF4-FFF2-40B4-BE49-F238E27FC236}">
                    <a16:creationId xmlns:a16="http://schemas.microsoft.com/office/drawing/2014/main" id="{15D4BD4A-C0F9-78C2-0BFC-5878970A502D}"/>
                  </a:ext>
                </a:extLst>
              </p:cNvPr>
              <p:cNvSpPr/>
              <p:nvPr/>
            </p:nvSpPr>
            <p:spPr>
              <a:xfrm>
                <a:off x="790649" y="1908058"/>
                <a:ext cx="618093" cy="169670"/>
              </a:xfrm>
              <a:custGeom>
                <a:avLst/>
                <a:gdLst/>
                <a:ahLst/>
                <a:cxnLst/>
                <a:rect l="l" t="t" r="r" b="b"/>
                <a:pathLst>
                  <a:path w="22138" h="6077" extrusionOk="0">
                    <a:moveTo>
                      <a:pt x="207" y="1"/>
                    </a:moveTo>
                    <a:cubicBezTo>
                      <a:pt x="53" y="1"/>
                      <a:pt x="1" y="231"/>
                      <a:pt x="174" y="280"/>
                    </a:cubicBezTo>
                    <a:cubicBezTo>
                      <a:pt x="3825" y="1561"/>
                      <a:pt x="7640" y="2379"/>
                      <a:pt x="11509" y="2706"/>
                    </a:cubicBezTo>
                    <a:cubicBezTo>
                      <a:pt x="13498" y="2896"/>
                      <a:pt x="15542" y="2978"/>
                      <a:pt x="17477" y="3496"/>
                    </a:cubicBezTo>
                    <a:cubicBezTo>
                      <a:pt x="18294" y="3714"/>
                      <a:pt x="19057" y="4041"/>
                      <a:pt x="19793" y="4477"/>
                    </a:cubicBezTo>
                    <a:cubicBezTo>
                      <a:pt x="20501" y="4913"/>
                      <a:pt x="21155" y="5430"/>
                      <a:pt x="21755" y="6030"/>
                    </a:cubicBezTo>
                    <a:cubicBezTo>
                      <a:pt x="21794" y="6062"/>
                      <a:pt x="21838" y="6076"/>
                      <a:pt x="21880" y="6076"/>
                    </a:cubicBezTo>
                    <a:cubicBezTo>
                      <a:pt x="22015" y="6076"/>
                      <a:pt x="22137" y="5936"/>
                      <a:pt x="22054" y="5812"/>
                    </a:cubicBezTo>
                    <a:cubicBezTo>
                      <a:pt x="21264" y="4504"/>
                      <a:pt x="19657" y="3714"/>
                      <a:pt x="18267" y="3223"/>
                    </a:cubicBezTo>
                    <a:cubicBezTo>
                      <a:pt x="16414" y="2597"/>
                      <a:pt x="14425" y="2460"/>
                      <a:pt x="12463" y="2297"/>
                    </a:cubicBezTo>
                    <a:cubicBezTo>
                      <a:pt x="8349" y="1888"/>
                      <a:pt x="4261" y="1125"/>
                      <a:pt x="256" y="8"/>
                    </a:cubicBezTo>
                    <a:cubicBezTo>
                      <a:pt x="239" y="3"/>
                      <a:pt x="222" y="1"/>
                      <a:pt x="207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" name="Google Shape;1337;p55">
                <a:extLst>
                  <a:ext uri="{FF2B5EF4-FFF2-40B4-BE49-F238E27FC236}">
                    <a16:creationId xmlns:a16="http://schemas.microsoft.com/office/drawing/2014/main" id="{AE80F082-C60F-59D2-2259-0C5A5C40F46C}"/>
                  </a:ext>
                </a:extLst>
              </p:cNvPr>
              <p:cNvSpPr/>
              <p:nvPr/>
            </p:nvSpPr>
            <p:spPr>
              <a:xfrm>
                <a:off x="1429207" y="2106290"/>
                <a:ext cx="12955" cy="12732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56" extrusionOk="0">
                    <a:moveTo>
                      <a:pt x="257" y="1"/>
                    </a:moveTo>
                    <a:cubicBezTo>
                      <a:pt x="177" y="1"/>
                      <a:pt x="89" y="44"/>
                      <a:pt x="55" y="129"/>
                    </a:cubicBezTo>
                    <a:lnTo>
                      <a:pt x="55" y="156"/>
                    </a:lnTo>
                    <a:cubicBezTo>
                      <a:pt x="28" y="183"/>
                      <a:pt x="1" y="210"/>
                      <a:pt x="1" y="265"/>
                    </a:cubicBezTo>
                    <a:cubicBezTo>
                      <a:pt x="1" y="292"/>
                      <a:pt x="1" y="319"/>
                      <a:pt x="28" y="347"/>
                    </a:cubicBezTo>
                    <a:cubicBezTo>
                      <a:pt x="28" y="401"/>
                      <a:pt x="55" y="428"/>
                      <a:pt x="110" y="456"/>
                    </a:cubicBezTo>
                    <a:lnTo>
                      <a:pt x="219" y="456"/>
                    </a:lnTo>
                    <a:cubicBezTo>
                      <a:pt x="328" y="456"/>
                      <a:pt x="410" y="374"/>
                      <a:pt x="437" y="265"/>
                    </a:cubicBezTo>
                    <a:cubicBezTo>
                      <a:pt x="464" y="183"/>
                      <a:pt x="437" y="101"/>
                      <a:pt x="382" y="47"/>
                    </a:cubicBezTo>
                    <a:cubicBezTo>
                      <a:pt x="352" y="16"/>
                      <a:pt x="306" y="1"/>
                      <a:pt x="257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Google Shape;1338;p55">
                <a:extLst>
                  <a:ext uri="{FF2B5EF4-FFF2-40B4-BE49-F238E27FC236}">
                    <a16:creationId xmlns:a16="http://schemas.microsoft.com/office/drawing/2014/main" id="{3681171D-276D-D6D6-98DC-418989762CC3}"/>
                  </a:ext>
                </a:extLst>
              </p:cNvPr>
              <p:cNvSpPr/>
              <p:nvPr/>
            </p:nvSpPr>
            <p:spPr>
              <a:xfrm>
                <a:off x="1430743" y="2109864"/>
                <a:ext cx="28" cy="1564"/>
              </a:xfrm>
              <a:custGeom>
                <a:avLst/>
                <a:gdLst/>
                <a:ahLst/>
                <a:cxnLst/>
                <a:rect l="l" t="t" r="r" b="b"/>
                <a:pathLst>
                  <a:path w="1" h="56" extrusionOk="0">
                    <a:moveTo>
                      <a:pt x="0" y="55"/>
                    </a:moveTo>
                    <a:cubicBezTo>
                      <a:pt x="0" y="28"/>
                      <a:pt x="0" y="28"/>
                      <a:pt x="0" y="2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Google Shape;1339;p55">
                <a:extLst>
                  <a:ext uri="{FF2B5EF4-FFF2-40B4-BE49-F238E27FC236}">
                    <a16:creationId xmlns:a16="http://schemas.microsoft.com/office/drawing/2014/main" id="{3555A191-5E7C-0A8B-1594-9D6DC978DBC8}"/>
                  </a:ext>
                </a:extLst>
              </p:cNvPr>
              <p:cNvSpPr/>
              <p:nvPr/>
            </p:nvSpPr>
            <p:spPr>
              <a:xfrm>
                <a:off x="1559315" y="1551939"/>
                <a:ext cx="840029" cy="457469"/>
              </a:xfrm>
              <a:custGeom>
                <a:avLst/>
                <a:gdLst/>
                <a:ahLst/>
                <a:cxnLst/>
                <a:rect l="l" t="t" r="r" b="b"/>
                <a:pathLst>
                  <a:path w="30087" h="16385" extrusionOk="0">
                    <a:moveTo>
                      <a:pt x="2771" y="1"/>
                    </a:moveTo>
                    <a:cubicBezTo>
                      <a:pt x="2676" y="1"/>
                      <a:pt x="2576" y="62"/>
                      <a:pt x="2562" y="174"/>
                    </a:cubicBezTo>
                    <a:cubicBezTo>
                      <a:pt x="2398" y="1401"/>
                      <a:pt x="2262" y="2654"/>
                      <a:pt x="1989" y="3880"/>
                    </a:cubicBezTo>
                    <a:cubicBezTo>
                      <a:pt x="1744" y="5079"/>
                      <a:pt x="1308" y="6332"/>
                      <a:pt x="1008" y="7586"/>
                    </a:cubicBezTo>
                    <a:cubicBezTo>
                      <a:pt x="709" y="8730"/>
                      <a:pt x="518" y="9902"/>
                      <a:pt x="354" y="11074"/>
                    </a:cubicBezTo>
                    <a:cubicBezTo>
                      <a:pt x="218" y="12218"/>
                      <a:pt x="0" y="13553"/>
                      <a:pt x="273" y="14698"/>
                    </a:cubicBezTo>
                    <a:cubicBezTo>
                      <a:pt x="300" y="14807"/>
                      <a:pt x="388" y="14861"/>
                      <a:pt x="477" y="14861"/>
                    </a:cubicBezTo>
                    <a:cubicBezTo>
                      <a:pt x="566" y="14861"/>
                      <a:pt x="654" y="14807"/>
                      <a:pt x="681" y="14698"/>
                    </a:cubicBezTo>
                    <a:cubicBezTo>
                      <a:pt x="954" y="13580"/>
                      <a:pt x="872" y="12327"/>
                      <a:pt x="1036" y="11183"/>
                    </a:cubicBezTo>
                    <a:cubicBezTo>
                      <a:pt x="1172" y="10038"/>
                      <a:pt x="1363" y="8894"/>
                      <a:pt x="1635" y="7777"/>
                    </a:cubicBezTo>
                    <a:cubicBezTo>
                      <a:pt x="3352" y="8621"/>
                      <a:pt x="4932" y="9493"/>
                      <a:pt x="6812" y="9875"/>
                    </a:cubicBezTo>
                    <a:cubicBezTo>
                      <a:pt x="8583" y="10178"/>
                      <a:pt x="10400" y="10341"/>
                      <a:pt x="12221" y="10341"/>
                    </a:cubicBezTo>
                    <a:cubicBezTo>
                      <a:pt x="12362" y="10341"/>
                      <a:pt x="12502" y="10340"/>
                      <a:pt x="12643" y="10338"/>
                    </a:cubicBezTo>
                    <a:cubicBezTo>
                      <a:pt x="14660" y="10338"/>
                      <a:pt x="16703" y="10338"/>
                      <a:pt x="18692" y="10610"/>
                    </a:cubicBezTo>
                    <a:cubicBezTo>
                      <a:pt x="19755" y="10747"/>
                      <a:pt x="20790" y="10992"/>
                      <a:pt x="21799" y="11237"/>
                    </a:cubicBezTo>
                    <a:cubicBezTo>
                      <a:pt x="22780" y="11428"/>
                      <a:pt x="23760" y="11700"/>
                      <a:pt x="24714" y="12027"/>
                    </a:cubicBezTo>
                    <a:cubicBezTo>
                      <a:pt x="26867" y="12817"/>
                      <a:pt x="28175" y="14507"/>
                      <a:pt x="29537" y="16278"/>
                    </a:cubicBezTo>
                    <a:cubicBezTo>
                      <a:pt x="29595" y="16353"/>
                      <a:pt x="29674" y="16385"/>
                      <a:pt x="29751" y="16385"/>
                    </a:cubicBezTo>
                    <a:cubicBezTo>
                      <a:pt x="29924" y="16385"/>
                      <a:pt x="30086" y="16222"/>
                      <a:pt x="29973" y="16033"/>
                    </a:cubicBezTo>
                    <a:cubicBezTo>
                      <a:pt x="29047" y="14480"/>
                      <a:pt x="27929" y="12981"/>
                      <a:pt x="26349" y="12055"/>
                    </a:cubicBezTo>
                    <a:cubicBezTo>
                      <a:pt x="24605" y="11046"/>
                      <a:pt x="22480" y="10692"/>
                      <a:pt x="20545" y="10283"/>
                    </a:cubicBezTo>
                    <a:cubicBezTo>
                      <a:pt x="18529" y="9875"/>
                      <a:pt x="16512" y="9684"/>
                      <a:pt x="14442" y="9684"/>
                    </a:cubicBezTo>
                    <a:cubicBezTo>
                      <a:pt x="12398" y="9657"/>
                      <a:pt x="10354" y="9711"/>
                      <a:pt x="8311" y="9466"/>
                    </a:cubicBezTo>
                    <a:cubicBezTo>
                      <a:pt x="7166" y="9330"/>
                      <a:pt x="6022" y="9057"/>
                      <a:pt x="4905" y="8649"/>
                    </a:cubicBezTo>
                    <a:cubicBezTo>
                      <a:pt x="3842" y="8240"/>
                      <a:pt x="2834" y="7695"/>
                      <a:pt x="1717" y="7395"/>
                    </a:cubicBezTo>
                    <a:lnTo>
                      <a:pt x="1717" y="7341"/>
                    </a:lnTo>
                    <a:cubicBezTo>
                      <a:pt x="2044" y="6142"/>
                      <a:pt x="2453" y="4970"/>
                      <a:pt x="2671" y="3744"/>
                    </a:cubicBezTo>
                    <a:cubicBezTo>
                      <a:pt x="2834" y="2545"/>
                      <a:pt x="2943" y="1373"/>
                      <a:pt x="2943" y="174"/>
                    </a:cubicBezTo>
                    <a:cubicBezTo>
                      <a:pt x="2943" y="55"/>
                      <a:pt x="2860" y="1"/>
                      <a:pt x="277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Google Shape;1340;p55">
                <a:extLst>
                  <a:ext uri="{FF2B5EF4-FFF2-40B4-BE49-F238E27FC236}">
                    <a16:creationId xmlns:a16="http://schemas.microsoft.com/office/drawing/2014/main" id="{0978DD1D-B54B-9544-444C-07E18ED076B3}"/>
                  </a:ext>
                </a:extLst>
              </p:cNvPr>
              <p:cNvSpPr/>
              <p:nvPr/>
            </p:nvSpPr>
            <p:spPr>
              <a:xfrm>
                <a:off x="1917919" y="1924252"/>
                <a:ext cx="3093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411" extrusionOk="0">
                    <a:moveTo>
                      <a:pt x="916" y="0"/>
                    </a:moveTo>
                    <a:cubicBezTo>
                      <a:pt x="671" y="27"/>
                      <a:pt x="453" y="82"/>
                      <a:pt x="208" y="109"/>
                    </a:cubicBezTo>
                    <a:cubicBezTo>
                      <a:pt x="0" y="161"/>
                      <a:pt x="89" y="411"/>
                      <a:pt x="263" y="411"/>
                    </a:cubicBezTo>
                    <a:cubicBezTo>
                      <a:pt x="272" y="411"/>
                      <a:pt x="281" y="410"/>
                      <a:pt x="290" y="409"/>
                    </a:cubicBezTo>
                    <a:cubicBezTo>
                      <a:pt x="508" y="382"/>
                      <a:pt x="726" y="354"/>
                      <a:pt x="944" y="300"/>
                    </a:cubicBezTo>
                    <a:cubicBezTo>
                      <a:pt x="1107" y="273"/>
                      <a:pt x="1080" y="0"/>
                      <a:pt x="916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Google Shape;1341;p55">
                <a:extLst>
                  <a:ext uri="{FF2B5EF4-FFF2-40B4-BE49-F238E27FC236}">
                    <a16:creationId xmlns:a16="http://schemas.microsoft.com/office/drawing/2014/main" id="{94AA4EC6-414D-0725-5F5D-AD5B14E15B98}"/>
                  </a:ext>
                </a:extLst>
              </p:cNvPr>
              <p:cNvSpPr/>
              <p:nvPr/>
            </p:nvSpPr>
            <p:spPr>
              <a:xfrm>
                <a:off x="2403001" y="2011278"/>
                <a:ext cx="1536" cy="7315"/>
              </a:xfrm>
              <a:custGeom>
                <a:avLst/>
                <a:gdLst/>
                <a:ahLst/>
                <a:cxnLst/>
                <a:rect l="l" t="t" r="r" b="b"/>
                <a:pathLst>
                  <a:path w="55" h="262" extrusionOk="0">
                    <a:moveTo>
                      <a:pt x="36" y="1"/>
                    </a:moveTo>
                    <a:cubicBezTo>
                      <a:pt x="20" y="1"/>
                      <a:pt x="0" y="27"/>
                      <a:pt x="0" y="44"/>
                    </a:cubicBezTo>
                    <a:cubicBezTo>
                      <a:pt x="0" y="71"/>
                      <a:pt x="0" y="180"/>
                      <a:pt x="0" y="262"/>
                    </a:cubicBezTo>
                    <a:lnTo>
                      <a:pt x="55" y="262"/>
                    </a:lnTo>
                    <a:lnTo>
                      <a:pt x="55" y="44"/>
                    </a:lnTo>
                    <a:cubicBezTo>
                      <a:pt x="55" y="12"/>
                      <a:pt x="46" y="1"/>
                      <a:pt x="36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Google Shape;1342;p55">
                <a:extLst>
                  <a:ext uri="{FF2B5EF4-FFF2-40B4-BE49-F238E27FC236}">
                    <a16:creationId xmlns:a16="http://schemas.microsoft.com/office/drawing/2014/main" id="{A48861AD-C522-D303-87CE-60C7E426872C}"/>
                  </a:ext>
                </a:extLst>
              </p:cNvPr>
              <p:cNvSpPr/>
              <p:nvPr/>
            </p:nvSpPr>
            <p:spPr>
              <a:xfrm>
                <a:off x="2403588" y="2013345"/>
                <a:ext cx="756157" cy="1134110"/>
              </a:xfrm>
              <a:custGeom>
                <a:avLst/>
                <a:gdLst/>
                <a:ahLst/>
                <a:cxnLst/>
                <a:rect l="l" t="t" r="r" b="b"/>
                <a:pathLst>
                  <a:path w="27083" h="40620" extrusionOk="0">
                    <a:moveTo>
                      <a:pt x="217" y="1"/>
                    </a:moveTo>
                    <a:cubicBezTo>
                      <a:pt x="104" y="1"/>
                      <a:pt x="1" y="122"/>
                      <a:pt x="61" y="242"/>
                    </a:cubicBezTo>
                    <a:cubicBezTo>
                      <a:pt x="878" y="1687"/>
                      <a:pt x="1887" y="2994"/>
                      <a:pt x="2813" y="4357"/>
                    </a:cubicBezTo>
                    <a:cubicBezTo>
                      <a:pt x="3712" y="5665"/>
                      <a:pt x="4584" y="7000"/>
                      <a:pt x="5429" y="8335"/>
                    </a:cubicBezTo>
                    <a:cubicBezTo>
                      <a:pt x="6246" y="9670"/>
                      <a:pt x="7091" y="11060"/>
                      <a:pt x="7908" y="12504"/>
                    </a:cubicBezTo>
                    <a:cubicBezTo>
                      <a:pt x="8699" y="13894"/>
                      <a:pt x="9407" y="15338"/>
                      <a:pt x="10225" y="16700"/>
                    </a:cubicBezTo>
                    <a:cubicBezTo>
                      <a:pt x="11042" y="17926"/>
                      <a:pt x="11941" y="19125"/>
                      <a:pt x="12922" y="20242"/>
                    </a:cubicBezTo>
                    <a:cubicBezTo>
                      <a:pt x="13957" y="21469"/>
                      <a:pt x="14884" y="22776"/>
                      <a:pt x="15674" y="24166"/>
                    </a:cubicBezTo>
                    <a:cubicBezTo>
                      <a:pt x="16437" y="25501"/>
                      <a:pt x="17282" y="26782"/>
                      <a:pt x="18235" y="28008"/>
                    </a:cubicBezTo>
                    <a:cubicBezTo>
                      <a:pt x="19189" y="29207"/>
                      <a:pt x="20225" y="30324"/>
                      <a:pt x="21178" y="31523"/>
                    </a:cubicBezTo>
                    <a:cubicBezTo>
                      <a:pt x="22295" y="32913"/>
                      <a:pt x="23304" y="34357"/>
                      <a:pt x="24257" y="35855"/>
                    </a:cubicBezTo>
                    <a:cubicBezTo>
                      <a:pt x="25184" y="37381"/>
                      <a:pt x="26001" y="38962"/>
                      <a:pt x="26819" y="40569"/>
                    </a:cubicBezTo>
                    <a:cubicBezTo>
                      <a:pt x="26845" y="40605"/>
                      <a:pt x="26883" y="40620"/>
                      <a:pt x="26921" y="40620"/>
                    </a:cubicBezTo>
                    <a:cubicBezTo>
                      <a:pt x="27001" y="40620"/>
                      <a:pt x="27082" y="40553"/>
                      <a:pt x="27064" y="40460"/>
                    </a:cubicBezTo>
                    <a:cubicBezTo>
                      <a:pt x="25892" y="37599"/>
                      <a:pt x="24366" y="34875"/>
                      <a:pt x="22541" y="32368"/>
                    </a:cubicBezTo>
                    <a:cubicBezTo>
                      <a:pt x="20688" y="29779"/>
                      <a:pt x="18426" y="27545"/>
                      <a:pt x="16791" y="24793"/>
                    </a:cubicBezTo>
                    <a:cubicBezTo>
                      <a:pt x="16083" y="23485"/>
                      <a:pt x="15265" y="22204"/>
                      <a:pt x="14366" y="21005"/>
                    </a:cubicBezTo>
                    <a:cubicBezTo>
                      <a:pt x="13385" y="19725"/>
                      <a:pt x="12241" y="18553"/>
                      <a:pt x="11342" y="17218"/>
                    </a:cubicBezTo>
                    <a:cubicBezTo>
                      <a:pt x="10415" y="15883"/>
                      <a:pt x="9761" y="14520"/>
                      <a:pt x="8998" y="13185"/>
                    </a:cubicBezTo>
                    <a:cubicBezTo>
                      <a:pt x="8208" y="11741"/>
                      <a:pt x="7363" y="10297"/>
                      <a:pt x="6519" y="8880"/>
                    </a:cubicBezTo>
                    <a:cubicBezTo>
                      <a:pt x="5565" y="7354"/>
                      <a:pt x="4611" y="5856"/>
                      <a:pt x="3603" y="4384"/>
                    </a:cubicBezTo>
                    <a:cubicBezTo>
                      <a:pt x="2568" y="2885"/>
                      <a:pt x="1587" y="1332"/>
                      <a:pt x="333" y="52"/>
                    </a:cubicBezTo>
                    <a:cubicBezTo>
                      <a:pt x="298" y="16"/>
                      <a:pt x="257" y="1"/>
                      <a:pt x="217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Google Shape;1343;p55">
                <a:extLst>
                  <a:ext uri="{FF2B5EF4-FFF2-40B4-BE49-F238E27FC236}">
                    <a16:creationId xmlns:a16="http://schemas.microsoft.com/office/drawing/2014/main" id="{14689E54-50DF-1799-BFDD-6662B796BC13}"/>
                  </a:ext>
                </a:extLst>
              </p:cNvPr>
              <p:cNvSpPr/>
              <p:nvPr/>
            </p:nvSpPr>
            <p:spPr>
              <a:xfrm>
                <a:off x="984693" y="2271102"/>
                <a:ext cx="894920" cy="708079"/>
              </a:xfrm>
              <a:custGeom>
                <a:avLst/>
                <a:gdLst/>
                <a:ahLst/>
                <a:cxnLst/>
                <a:rect l="l" t="t" r="r" b="b"/>
                <a:pathLst>
                  <a:path w="32053" h="25361" extrusionOk="0">
                    <a:moveTo>
                      <a:pt x="15009" y="0"/>
                    </a:moveTo>
                    <a:cubicBezTo>
                      <a:pt x="14816" y="0"/>
                      <a:pt x="14622" y="55"/>
                      <a:pt x="14450" y="166"/>
                    </a:cubicBezTo>
                    <a:cubicBezTo>
                      <a:pt x="13551" y="711"/>
                      <a:pt x="13497" y="1937"/>
                      <a:pt x="13824" y="2809"/>
                    </a:cubicBezTo>
                    <a:cubicBezTo>
                      <a:pt x="14178" y="3790"/>
                      <a:pt x="14886" y="4607"/>
                      <a:pt x="15840" y="5070"/>
                    </a:cubicBezTo>
                    <a:cubicBezTo>
                      <a:pt x="15540" y="5152"/>
                      <a:pt x="15268" y="5234"/>
                      <a:pt x="14968" y="5288"/>
                    </a:cubicBezTo>
                    <a:cubicBezTo>
                      <a:pt x="14914" y="5288"/>
                      <a:pt x="14859" y="5343"/>
                      <a:pt x="14832" y="5425"/>
                    </a:cubicBezTo>
                    <a:cubicBezTo>
                      <a:pt x="13306" y="5479"/>
                      <a:pt x="11780" y="5697"/>
                      <a:pt x="10281" y="6106"/>
                    </a:cubicBezTo>
                    <a:cubicBezTo>
                      <a:pt x="9410" y="6324"/>
                      <a:pt x="8538" y="6460"/>
                      <a:pt x="7666" y="6542"/>
                    </a:cubicBezTo>
                    <a:cubicBezTo>
                      <a:pt x="6903" y="6569"/>
                      <a:pt x="6140" y="6651"/>
                      <a:pt x="5404" y="6787"/>
                    </a:cubicBezTo>
                    <a:cubicBezTo>
                      <a:pt x="4260" y="7087"/>
                      <a:pt x="3142" y="7822"/>
                      <a:pt x="2979" y="9076"/>
                    </a:cubicBezTo>
                    <a:cubicBezTo>
                      <a:pt x="2870" y="9975"/>
                      <a:pt x="3388" y="10820"/>
                      <a:pt x="4205" y="11201"/>
                    </a:cubicBezTo>
                    <a:cubicBezTo>
                      <a:pt x="3933" y="11228"/>
                      <a:pt x="3687" y="11256"/>
                      <a:pt x="3442" y="11283"/>
                    </a:cubicBezTo>
                    <a:cubicBezTo>
                      <a:pt x="2897" y="11310"/>
                      <a:pt x="2325" y="11446"/>
                      <a:pt x="1807" y="11637"/>
                    </a:cubicBezTo>
                    <a:cubicBezTo>
                      <a:pt x="881" y="12046"/>
                      <a:pt x="336" y="13136"/>
                      <a:pt x="227" y="14089"/>
                    </a:cubicBezTo>
                    <a:cubicBezTo>
                      <a:pt x="1" y="16074"/>
                      <a:pt x="2369" y="17109"/>
                      <a:pt x="4128" y="17109"/>
                    </a:cubicBezTo>
                    <a:cubicBezTo>
                      <a:pt x="4277" y="17109"/>
                      <a:pt x="4421" y="17102"/>
                      <a:pt x="4559" y="17087"/>
                    </a:cubicBezTo>
                    <a:lnTo>
                      <a:pt x="4559" y="17087"/>
                    </a:lnTo>
                    <a:cubicBezTo>
                      <a:pt x="4478" y="17359"/>
                      <a:pt x="4505" y="17632"/>
                      <a:pt x="4614" y="17904"/>
                    </a:cubicBezTo>
                    <a:cubicBezTo>
                      <a:pt x="4532" y="19158"/>
                      <a:pt x="5758" y="20247"/>
                      <a:pt x="6848" y="20656"/>
                    </a:cubicBezTo>
                    <a:cubicBezTo>
                      <a:pt x="7679" y="20983"/>
                      <a:pt x="8578" y="21079"/>
                      <a:pt x="9491" y="21079"/>
                    </a:cubicBezTo>
                    <a:cubicBezTo>
                      <a:pt x="10404" y="21079"/>
                      <a:pt x="11330" y="20983"/>
                      <a:pt x="12216" y="20929"/>
                    </a:cubicBezTo>
                    <a:lnTo>
                      <a:pt x="12216" y="20929"/>
                    </a:lnTo>
                    <a:cubicBezTo>
                      <a:pt x="11807" y="21528"/>
                      <a:pt x="11671" y="22264"/>
                      <a:pt x="11835" y="22972"/>
                    </a:cubicBezTo>
                    <a:cubicBezTo>
                      <a:pt x="12053" y="23817"/>
                      <a:pt x="12707" y="24498"/>
                      <a:pt x="13524" y="24771"/>
                    </a:cubicBezTo>
                    <a:cubicBezTo>
                      <a:pt x="14525" y="25186"/>
                      <a:pt x="15640" y="25360"/>
                      <a:pt x="16768" y="25360"/>
                    </a:cubicBezTo>
                    <a:cubicBezTo>
                      <a:pt x="18158" y="25360"/>
                      <a:pt x="19566" y="25095"/>
                      <a:pt x="20799" y="24689"/>
                    </a:cubicBezTo>
                    <a:cubicBezTo>
                      <a:pt x="20955" y="24637"/>
                      <a:pt x="20938" y="24387"/>
                      <a:pt x="20794" y="24387"/>
                    </a:cubicBezTo>
                    <a:cubicBezTo>
                      <a:pt x="20787" y="24387"/>
                      <a:pt x="20780" y="24388"/>
                      <a:pt x="20772" y="24389"/>
                    </a:cubicBezTo>
                    <a:cubicBezTo>
                      <a:pt x="19379" y="24559"/>
                      <a:pt x="18011" y="24832"/>
                      <a:pt x="16625" y="24832"/>
                    </a:cubicBezTo>
                    <a:cubicBezTo>
                      <a:pt x="16005" y="24832"/>
                      <a:pt x="15382" y="24778"/>
                      <a:pt x="14750" y="24634"/>
                    </a:cubicBezTo>
                    <a:cubicBezTo>
                      <a:pt x="13878" y="24444"/>
                      <a:pt x="12816" y="24117"/>
                      <a:pt x="12434" y="23217"/>
                    </a:cubicBezTo>
                    <a:cubicBezTo>
                      <a:pt x="12107" y="22427"/>
                      <a:pt x="12243" y="21555"/>
                      <a:pt x="12734" y="20901"/>
                    </a:cubicBezTo>
                    <a:cubicBezTo>
                      <a:pt x="14777" y="20820"/>
                      <a:pt x="16821" y="20792"/>
                      <a:pt x="18810" y="20520"/>
                    </a:cubicBezTo>
                    <a:cubicBezTo>
                      <a:pt x="19791" y="20384"/>
                      <a:pt x="20745" y="20138"/>
                      <a:pt x="21671" y="19812"/>
                    </a:cubicBezTo>
                    <a:cubicBezTo>
                      <a:pt x="22652" y="19512"/>
                      <a:pt x="23660" y="19294"/>
                      <a:pt x="24668" y="19158"/>
                    </a:cubicBezTo>
                    <a:cubicBezTo>
                      <a:pt x="27039" y="18803"/>
                      <a:pt x="29464" y="18313"/>
                      <a:pt x="31889" y="18204"/>
                    </a:cubicBezTo>
                    <a:cubicBezTo>
                      <a:pt x="32053" y="18177"/>
                      <a:pt x="32053" y="17931"/>
                      <a:pt x="31889" y="17904"/>
                    </a:cubicBezTo>
                    <a:cubicBezTo>
                      <a:pt x="31702" y="17896"/>
                      <a:pt x="31515" y="17892"/>
                      <a:pt x="31328" y="17892"/>
                    </a:cubicBezTo>
                    <a:cubicBezTo>
                      <a:pt x="29640" y="17892"/>
                      <a:pt x="27972" y="18204"/>
                      <a:pt x="26303" y="18449"/>
                    </a:cubicBezTo>
                    <a:cubicBezTo>
                      <a:pt x="25377" y="18585"/>
                      <a:pt x="24450" y="18694"/>
                      <a:pt x="23524" y="18858"/>
                    </a:cubicBezTo>
                    <a:cubicBezTo>
                      <a:pt x="22570" y="19049"/>
                      <a:pt x="21644" y="19294"/>
                      <a:pt x="20717" y="19594"/>
                    </a:cubicBezTo>
                    <a:cubicBezTo>
                      <a:pt x="18865" y="20193"/>
                      <a:pt x="16903" y="20220"/>
                      <a:pt x="14941" y="20302"/>
                    </a:cubicBezTo>
                    <a:cubicBezTo>
                      <a:pt x="12979" y="20411"/>
                      <a:pt x="11099" y="20574"/>
                      <a:pt x="9192" y="20574"/>
                    </a:cubicBezTo>
                    <a:cubicBezTo>
                      <a:pt x="8211" y="20574"/>
                      <a:pt x="7175" y="20438"/>
                      <a:pt x="6330" y="19893"/>
                    </a:cubicBezTo>
                    <a:cubicBezTo>
                      <a:pt x="5568" y="19376"/>
                      <a:pt x="5050" y="18585"/>
                      <a:pt x="4886" y="17659"/>
                    </a:cubicBezTo>
                    <a:cubicBezTo>
                      <a:pt x="4886" y="17659"/>
                      <a:pt x="4886" y="17632"/>
                      <a:pt x="4859" y="17632"/>
                    </a:cubicBezTo>
                    <a:cubicBezTo>
                      <a:pt x="4832" y="17114"/>
                      <a:pt x="5322" y="16732"/>
                      <a:pt x="5813" y="16596"/>
                    </a:cubicBezTo>
                    <a:cubicBezTo>
                      <a:pt x="6186" y="16537"/>
                      <a:pt x="6559" y="16493"/>
                      <a:pt x="6932" y="16493"/>
                    </a:cubicBezTo>
                    <a:cubicBezTo>
                      <a:pt x="7077" y="16493"/>
                      <a:pt x="7221" y="16499"/>
                      <a:pt x="7366" y="16515"/>
                    </a:cubicBezTo>
                    <a:cubicBezTo>
                      <a:pt x="8020" y="16515"/>
                      <a:pt x="8686" y="16527"/>
                      <a:pt x="9348" y="16527"/>
                    </a:cubicBezTo>
                    <a:cubicBezTo>
                      <a:pt x="9679" y="16527"/>
                      <a:pt x="10009" y="16524"/>
                      <a:pt x="10336" y="16515"/>
                    </a:cubicBezTo>
                    <a:cubicBezTo>
                      <a:pt x="11262" y="16460"/>
                      <a:pt x="12162" y="16324"/>
                      <a:pt x="13061" y="16106"/>
                    </a:cubicBezTo>
                    <a:cubicBezTo>
                      <a:pt x="14042" y="15861"/>
                      <a:pt x="15023" y="15697"/>
                      <a:pt x="16031" y="15670"/>
                    </a:cubicBezTo>
                    <a:cubicBezTo>
                      <a:pt x="17039" y="15615"/>
                      <a:pt x="17829" y="15288"/>
                      <a:pt x="18756" y="14989"/>
                    </a:cubicBezTo>
                    <a:cubicBezTo>
                      <a:pt x="19655" y="14716"/>
                      <a:pt x="20581" y="14498"/>
                      <a:pt x="21508" y="14335"/>
                    </a:cubicBezTo>
                    <a:cubicBezTo>
                      <a:pt x="23578" y="13899"/>
                      <a:pt x="25677" y="13490"/>
                      <a:pt x="27747" y="13054"/>
                    </a:cubicBezTo>
                    <a:cubicBezTo>
                      <a:pt x="27896" y="13029"/>
                      <a:pt x="27864" y="12802"/>
                      <a:pt x="27714" y="12802"/>
                    </a:cubicBezTo>
                    <a:cubicBezTo>
                      <a:pt x="27699" y="12802"/>
                      <a:pt x="27683" y="12804"/>
                      <a:pt x="27666" y="12809"/>
                    </a:cubicBezTo>
                    <a:cubicBezTo>
                      <a:pt x="25867" y="13136"/>
                      <a:pt x="24069" y="13490"/>
                      <a:pt x="22271" y="13790"/>
                    </a:cubicBezTo>
                    <a:cubicBezTo>
                      <a:pt x="21399" y="13953"/>
                      <a:pt x="20527" y="14089"/>
                      <a:pt x="19682" y="14280"/>
                    </a:cubicBezTo>
                    <a:cubicBezTo>
                      <a:pt x="18810" y="14471"/>
                      <a:pt x="18102" y="14825"/>
                      <a:pt x="17284" y="15043"/>
                    </a:cubicBezTo>
                    <a:cubicBezTo>
                      <a:pt x="16412" y="15288"/>
                      <a:pt x="15513" y="15179"/>
                      <a:pt x="14614" y="15288"/>
                    </a:cubicBezTo>
                    <a:cubicBezTo>
                      <a:pt x="13824" y="15397"/>
                      <a:pt x="13061" y="15670"/>
                      <a:pt x="12271" y="15806"/>
                    </a:cubicBezTo>
                    <a:cubicBezTo>
                      <a:pt x="11385" y="15997"/>
                      <a:pt x="10479" y="16038"/>
                      <a:pt x="9566" y="16038"/>
                    </a:cubicBezTo>
                    <a:cubicBezTo>
                      <a:pt x="8882" y="16038"/>
                      <a:pt x="8193" y="16015"/>
                      <a:pt x="7507" y="16015"/>
                    </a:cubicBezTo>
                    <a:cubicBezTo>
                      <a:pt x="7278" y="16015"/>
                      <a:pt x="7049" y="16017"/>
                      <a:pt x="6821" y="16024"/>
                    </a:cubicBezTo>
                    <a:cubicBezTo>
                      <a:pt x="6140" y="16024"/>
                      <a:pt x="5377" y="16079"/>
                      <a:pt x="4859" y="16596"/>
                    </a:cubicBezTo>
                    <a:lnTo>
                      <a:pt x="4805" y="16678"/>
                    </a:lnTo>
                    <a:cubicBezTo>
                      <a:pt x="4777" y="16651"/>
                      <a:pt x="4723" y="16651"/>
                      <a:pt x="4696" y="16651"/>
                    </a:cubicBezTo>
                    <a:cubicBezTo>
                      <a:pt x="4585" y="16660"/>
                      <a:pt x="4469" y="16665"/>
                      <a:pt x="4348" y="16665"/>
                    </a:cubicBezTo>
                    <a:cubicBezTo>
                      <a:pt x="2711" y="16665"/>
                      <a:pt x="264" y="15796"/>
                      <a:pt x="772" y="13817"/>
                    </a:cubicBezTo>
                    <a:cubicBezTo>
                      <a:pt x="1044" y="12809"/>
                      <a:pt x="1644" y="12100"/>
                      <a:pt x="2706" y="11910"/>
                    </a:cubicBezTo>
                    <a:cubicBezTo>
                      <a:pt x="3660" y="11746"/>
                      <a:pt x="4587" y="11610"/>
                      <a:pt x="5513" y="11392"/>
                    </a:cubicBezTo>
                    <a:cubicBezTo>
                      <a:pt x="5704" y="11365"/>
                      <a:pt x="5649" y="11119"/>
                      <a:pt x="5486" y="11119"/>
                    </a:cubicBezTo>
                    <a:cubicBezTo>
                      <a:pt x="5322" y="11119"/>
                      <a:pt x="5132" y="11119"/>
                      <a:pt x="4995" y="11147"/>
                    </a:cubicBezTo>
                    <a:cubicBezTo>
                      <a:pt x="4968" y="11119"/>
                      <a:pt x="4968" y="11092"/>
                      <a:pt x="4941" y="11092"/>
                    </a:cubicBezTo>
                    <a:cubicBezTo>
                      <a:pt x="4396" y="10738"/>
                      <a:pt x="3796" y="10602"/>
                      <a:pt x="3524" y="9975"/>
                    </a:cubicBezTo>
                    <a:cubicBezTo>
                      <a:pt x="3279" y="9376"/>
                      <a:pt x="3415" y="8722"/>
                      <a:pt x="3824" y="8231"/>
                    </a:cubicBezTo>
                    <a:cubicBezTo>
                      <a:pt x="4641" y="7168"/>
                      <a:pt x="6112" y="7059"/>
                      <a:pt x="7339" y="6978"/>
                    </a:cubicBezTo>
                    <a:cubicBezTo>
                      <a:pt x="8592" y="6869"/>
                      <a:pt x="9791" y="6651"/>
                      <a:pt x="10990" y="6351"/>
                    </a:cubicBezTo>
                    <a:cubicBezTo>
                      <a:pt x="12352" y="6024"/>
                      <a:pt x="13769" y="5861"/>
                      <a:pt x="15159" y="5697"/>
                    </a:cubicBezTo>
                    <a:lnTo>
                      <a:pt x="15186" y="5697"/>
                    </a:lnTo>
                    <a:cubicBezTo>
                      <a:pt x="15206" y="5698"/>
                      <a:pt x="15225" y="5698"/>
                      <a:pt x="15245" y="5698"/>
                    </a:cubicBezTo>
                    <a:cubicBezTo>
                      <a:pt x="15988" y="5698"/>
                      <a:pt x="16730" y="5202"/>
                      <a:pt x="17420" y="5016"/>
                    </a:cubicBezTo>
                    <a:cubicBezTo>
                      <a:pt x="18374" y="4771"/>
                      <a:pt x="19355" y="4607"/>
                      <a:pt x="20309" y="4416"/>
                    </a:cubicBezTo>
                    <a:cubicBezTo>
                      <a:pt x="22094" y="4017"/>
                      <a:pt x="23919" y="3800"/>
                      <a:pt x="25750" y="3800"/>
                    </a:cubicBezTo>
                    <a:cubicBezTo>
                      <a:pt x="26043" y="3800"/>
                      <a:pt x="26337" y="3806"/>
                      <a:pt x="26630" y="3817"/>
                    </a:cubicBezTo>
                    <a:cubicBezTo>
                      <a:pt x="26794" y="3817"/>
                      <a:pt x="26794" y="3572"/>
                      <a:pt x="26630" y="3572"/>
                    </a:cubicBezTo>
                    <a:cubicBezTo>
                      <a:pt x="26070" y="3534"/>
                      <a:pt x="25510" y="3515"/>
                      <a:pt x="24951" y="3515"/>
                    </a:cubicBezTo>
                    <a:cubicBezTo>
                      <a:pt x="23496" y="3515"/>
                      <a:pt x="22045" y="3643"/>
                      <a:pt x="20608" y="3899"/>
                    </a:cubicBezTo>
                    <a:cubicBezTo>
                      <a:pt x="19628" y="4062"/>
                      <a:pt x="18674" y="4253"/>
                      <a:pt x="17693" y="4471"/>
                    </a:cubicBezTo>
                    <a:cubicBezTo>
                      <a:pt x="17175" y="4607"/>
                      <a:pt x="16657" y="4743"/>
                      <a:pt x="16167" y="4934"/>
                    </a:cubicBezTo>
                    <a:cubicBezTo>
                      <a:pt x="16167" y="4934"/>
                      <a:pt x="16140" y="4907"/>
                      <a:pt x="16140" y="4907"/>
                    </a:cubicBezTo>
                    <a:cubicBezTo>
                      <a:pt x="15241" y="4362"/>
                      <a:pt x="14587" y="3544"/>
                      <a:pt x="14232" y="2591"/>
                    </a:cubicBezTo>
                    <a:cubicBezTo>
                      <a:pt x="13987" y="2019"/>
                      <a:pt x="14042" y="1392"/>
                      <a:pt x="14314" y="874"/>
                    </a:cubicBezTo>
                    <a:cubicBezTo>
                      <a:pt x="14458" y="623"/>
                      <a:pt x="14719" y="478"/>
                      <a:pt x="14982" y="478"/>
                    </a:cubicBezTo>
                    <a:cubicBezTo>
                      <a:pt x="15118" y="478"/>
                      <a:pt x="15256" y="518"/>
                      <a:pt x="15377" y="602"/>
                    </a:cubicBezTo>
                    <a:cubicBezTo>
                      <a:pt x="15595" y="683"/>
                      <a:pt x="15758" y="847"/>
                      <a:pt x="15976" y="956"/>
                    </a:cubicBezTo>
                    <a:cubicBezTo>
                      <a:pt x="16385" y="1147"/>
                      <a:pt x="16801" y="1194"/>
                      <a:pt x="17223" y="1194"/>
                    </a:cubicBezTo>
                    <a:cubicBezTo>
                      <a:pt x="17645" y="1194"/>
                      <a:pt x="18074" y="1147"/>
                      <a:pt x="18510" y="1147"/>
                    </a:cubicBezTo>
                    <a:cubicBezTo>
                      <a:pt x="19083" y="1147"/>
                      <a:pt x="19437" y="1419"/>
                      <a:pt x="19927" y="1664"/>
                    </a:cubicBezTo>
                    <a:cubicBezTo>
                      <a:pt x="20121" y="1794"/>
                      <a:pt x="20367" y="1872"/>
                      <a:pt x="20609" y="1872"/>
                    </a:cubicBezTo>
                    <a:cubicBezTo>
                      <a:pt x="20673" y="1872"/>
                      <a:pt x="20737" y="1866"/>
                      <a:pt x="20799" y="1855"/>
                    </a:cubicBezTo>
                    <a:cubicBezTo>
                      <a:pt x="20990" y="1801"/>
                      <a:pt x="20990" y="1501"/>
                      <a:pt x="20799" y="1474"/>
                    </a:cubicBezTo>
                    <a:cubicBezTo>
                      <a:pt x="20227" y="1392"/>
                      <a:pt x="19846" y="1038"/>
                      <a:pt x="19328" y="847"/>
                    </a:cubicBezTo>
                    <a:cubicBezTo>
                      <a:pt x="19054" y="732"/>
                      <a:pt x="18757" y="700"/>
                      <a:pt x="18454" y="700"/>
                    </a:cubicBezTo>
                    <a:cubicBezTo>
                      <a:pt x="18183" y="700"/>
                      <a:pt x="17908" y="725"/>
                      <a:pt x="17638" y="738"/>
                    </a:cubicBezTo>
                    <a:cubicBezTo>
                      <a:pt x="17550" y="745"/>
                      <a:pt x="17462" y="748"/>
                      <a:pt x="17374" y="748"/>
                    </a:cubicBezTo>
                    <a:cubicBezTo>
                      <a:pt x="16761" y="748"/>
                      <a:pt x="16177" y="581"/>
                      <a:pt x="15677" y="247"/>
                    </a:cubicBezTo>
                    <a:cubicBezTo>
                      <a:pt x="15482" y="83"/>
                      <a:pt x="15246" y="0"/>
                      <a:pt x="15009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Google Shape;1344;p55">
                <a:extLst>
                  <a:ext uri="{FF2B5EF4-FFF2-40B4-BE49-F238E27FC236}">
                    <a16:creationId xmlns:a16="http://schemas.microsoft.com/office/drawing/2014/main" id="{C55DFBB9-9682-410A-60F3-65966EE5EF7B}"/>
                  </a:ext>
                </a:extLst>
              </p:cNvPr>
              <p:cNvSpPr/>
              <p:nvPr/>
            </p:nvSpPr>
            <p:spPr>
              <a:xfrm>
                <a:off x="1569422" y="2316751"/>
                <a:ext cx="536148" cy="119079"/>
              </a:xfrm>
              <a:custGeom>
                <a:avLst/>
                <a:gdLst/>
                <a:ahLst/>
                <a:cxnLst/>
                <a:rect l="l" t="t" r="r" b="b"/>
                <a:pathLst>
                  <a:path w="19203" h="4265" extrusionOk="0">
                    <a:moveTo>
                      <a:pt x="213" y="0"/>
                    </a:moveTo>
                    <a:cubicBezTo>
                      <a:pt x="66" y="0"/>
                      <a:pt x="1" y="223"/>
                      <a:pt x="156" y="275"/>
                    </a:cubicBezTo>
                    <a:cubicBezTo>
                      <a:pt x="1736" y="929"/>
                      <a:pt x="3535" y="1010"/>
                      <a:pt x="5224" y="1038"/>
                    </a:cubicBezTo>
                    <a:cubicBezTo>
                      <a:pt x="6913" y="1065"/>
                      <a:pt x="8630" y="1010"/>
                      <a:pt x="10347" y="1147"/>
                    </a:cubicBezTo>
                    <a:cubicBezTo>
                      <a:pt x="12036" y="1256"/>
                      <a:pt x="13698" y="1773"/>
                      <a:pt x="15170" y="2645"/>
                    </a:cubicBezTo>
                    <a:cubicBezTo>
                      <a:pt x="16270" y="3311"/>
                      <a:pt x="17395" y="4265"/>
                      <a:pt x="18725" y="4265"/>
                    </a:cubicBezTo>
                    <a:cubicBezTo>
                      <a:pt x="18811" y="4265"/>
                      <a:pt x="18897" y="4261"/>
                      <a:pt x="18984" y="4253"/>
                    </a:cubicBezTo>
                    <a:cubicBezTo>
                      <a:pt x="19202" y="4253"/>
                      <a:pt x="19202" y="3926"/>
                      <a:pt x="18984" y="3926"/>
                    </a:cubicBezTo>
                    <a:cubicBezTo>
                      <a:pt x="17377" y="3817"/>
                      <a:pt x="16259" y="2618"/>
                      <a:pt x="14897" y="1882"/>
                    </a:cubicBezTo>
                    <a:cubicBezTo>
                      <a:pt x="13535" y="1201"/>
                      <a:pt x="12063" y="765"/>
                      <a:pt x="10565" y="656"/>
                    </a:cubicBezTo>
                    <a:cubicBezTo>
                      <a:pt x="9475" y="583"/>
                      <a:pt x="8385" y="547"/>
                      <a:pt x="7295" y="547"/>
                    </a:cubicBezTo>
                    <a:cubicBezTo>
                      <a:pt x="6750" y="547"/>
                      <a:pt x="6205" y="556"/>
                      <a:pt x="5660" y="574"/>
                    </a:cubicBezTo>
                    <a:cubicBezTo>
                      <a:pt x="5546" y="576"/>
                      <a:pt x="5432" y="577"/>
                      <a:pt x="5318" y="577"/>
                    </a:cubicBezTo>
                    <a:cubicBezTo>
                      <a:pt x="3606" y="577"/>
                      <a:pt x="1898" y="385"/>
                      <a:pt x="238" y="2"/>
                    </a:cubicBezTo>
                    <a:cubicBezTo>
                      <a:pt x="229" y="1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Google Shape;1345;p55">
                <a:extLst>
                  <a:ext uri="{FF2B5EF4-FFF2-40B4-BE49-F238E27FC236}">
                    <a16:creationId xmlns:a16="http://schemas.microsoft.com/office/drawing/2014/main" id="{50B54AD2-671D-36DE-6C60-6A737F07C19C}"/>
                  </a:ext>
                </a:extLst>
              </p:cNvPr>
              <p:cNvSpPr/>
              <p:nvPr/>
            </p:nvSpPr>
            <p:spPr>
              <a:xfrm>
                <a:off x="1116531" y="2483071"/>
                <a:ext cx="114919" cy="8013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870" extrusionOk="0">
                    <a:moveTo>
                      <a:pt x="2112" y="0"/>
                    </a:moveTo>
                    <a:cubicBezTo>
                      <a:pt x="1371" y="0"/>
                      <a:pt x="581" y="192"/>
                      <a:pt x="83" y="367"/>
                    </a:cubicBezTo>
                    <a:cubicBezTo>
                      <a:pt x="1" y="394"/>
                      <a:pt x="1" y="557"/>
                      <a:pt x="137" y="557"/>
                    </a:cubicBezTo>
                    <a:cubicBezTo>
                      <a:pt x="137" y="803"/>
                      <a:pt x="246" y="1075"/>
                      <a:pt x="246" y="1348"/>
                    </a:cubicBezTo>
                    <a:cubicBezTo>
                      <a:pt x="219" y="1593"/>
                      <a:pt x="192" y="1838"/>
                      <a:pt x="219" y="2083"/>
                    </a:cubicBezTo>
                    <a:cubicBezTo>
                      <a:pt x="235" y="2149"/>
                      <a:pt x="282" y="2185"/>
                      <a:pt x="334" y="2185"/>
                    </a:cubicBezTo>
                    <a:cubicBezTo>
                      <a:pt x="368" y="2185"/>
                      <a:pt x="405" y="2170"/>
                      <a:pt x="437" y="2138"/>
                    </a:cubicBezTo>
                    <a:cubicBezTo>
                      <a:pt x="573" y="1893"/>
                      <a:pt x="628" y="1566"/>
                      <a:pt x="573" y="1293"/>
                    </a:cubicBezTo>
                    <a:cubicBezTo>
                      <a:pt x="573" y="1021"/>
                      <a:pt x="491" y="775"/>
                      <a:pt x="355" y="530"/>
                    </a:cubicBezTo>
                    <a:cubicBezTo>
                      <a:pt x="845" y="474"/>
                      <a:pt x="1493" y="339"/>
                      <a:pt x="2088" y="339"/>
                    </a:cubicBezTo>
                    <a:cubicBezTo>
                      <a:pt x="2653" y="339"/>
                      <a:pt x="3170" y="460"/>
                      <a:pt x="3461" y="884"/>
                    </a:cubicBezTo>
                    <a:cubicBezTo>
                      <a:pt x="3734" y="1320"/>
                      <a:pt x="3652" y="1647"/>
                      <a:pt x="3380" y="1865"/>
                    </a:cubicBezTo>
                    <a:cubicBezTo>
                      <a:pt x="3380" y="1838"/>
                      <a:pt x="3380" y="1838"/>
                      <a:pt x="3380" y="1811"/>
                    </a:cubicBezTo>
                    <a:cubicBezTo>
                      <a:pt x="3407" y="1620"/>
                      <a:pt x="3380" y="1429"/>
                      <a:pt x="3325" y="1266"/>
                    </a:cubicBezTo>
                    <a:cubicBezTo>
                      <a:pt x="3271" y="1102"/>
                      <a:pt x="3189" y="939"/>
                      <a:pt x="3053" y="830"/>
                    </a:cubicBezTo>
                    <a:cubicBezTo>
                      <a:pt x="3048" y="825"/>
                      <a:pt x="3042" y="823"/>
                      <a:pt x="3035" y="823"/>
                    </a:cubicBezTo>
                    <a:cubicBezTo>
                      <a:pt x="3007" y="823"/>
                      <a:pt x="2971" y="867"/>
                      <a:pt x="2971" y="912"/>
                    </a:cubicBezTo>
                    <a:cubicBezTo>
                      <a:pt x="2971" y="1048"/>
                      <a:pt x="3025" y="1157"/>
                      <a:pt x="3080" y="1293"/>
                    </a:cubicBezTo>
                    <a:cubicBezTo>
                      <a:pt x="3107" y="1457"/>
                      <a:pt x="3107" y="1620"/>
                      <a:pt x="3134" y="1784"/>
                    </a:cubicBezTo>
                    <a:cubicBezTo>
                      <a:pt x="3134" y="1851"/>
                      <a:pt x="3190" y="1900"/>
                      <a:pt x="3255" y="1900"/>
                    </a:cubicBezTo>
                    <a:cubicBezTo>
                      <a:pt x="3269" y="1900"/>
                      <a:pt x="3283" y="1897"/>
                      <a:pt x="3298" y="1893"/>
                    </a:cubicBezTo>
                    <a:lnTo>
                      <a:pt x="3298" y="1893"/>
                    </a:lnTo>
                    <a:cubicBezTo>
                      <a:pt x="2617" y="2383"/>
                      <a:pt x="1009" y="2437"/>
                      <a:pt x="519" y="2492"/>
                    </a:cubicBezTo>
                    <a:cubicBezTo>
                      <a:pt x="382" y="2519"/>
                      <a:pt x="301" y="2792"/>
                      <a:pt x="491" y="2846"/>
                    </a:cubicBezTo>
                    <a:cubicBezTo>
                      <a:pt x="665" y="2862"/>
                      <a:pt x="839" y="2869"/>
                      <a:pt x="1012" y="2869"/>
                    </a:cubicBezTo>
                    <a:cubicBezTo>
                      <a:pt x="1762" y="2869"/>
                      <a:pt x="2503" y="2725"/>
                      <a:pt x="3189" y="2437"/>
                    </a:cubicBezTo>
                    <a:cubicBezTo>
                      <a:pt x="3734" y="2220"/>
                      <a:pt x="4115" y="1811"/>
                      <a:pt x="3979" y="1157"/>
                    </a:cubicBezTo>
                    <a:cubicBezTo>
                      <a:pt x="3802" y="270"/>
                      <a:pt x="2991" y="0"/>
                      <a:pt x="2112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Google Shape;1346;p55">
                <a:extLst>
                  <a:ext uri="{FF2B5EF4-FFF2-40B4-BE49-F238E27FC236}">
                    <a16:creationId xmlns:a16="http://schemas.microsoft.com/office/drawing/2014/main" id="{A52DB059-8A38-9D29-3B31-84B8AD320546}"/>
                  </a:ext>
                </a:extLst>
              </p:cNvPr>
              <p:cNvSpPr/>
              <p:nvPr/>
            </p:nvSpPr>
            <p:spPr>
              <a:xfrm>
                <a:off x="1253758" y="2489297"/>
                <a:ext cx="15719" cy="4698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683" extrusionOk="0">
                    <a:moveTo>
                      <a:pt x="145" y="0"/>
                    </a:moveTo>
                    <a:cubicBezTo>
                      <a:pt x="78" y="0"/>
                      <a:pt x="1" y="70"/>
                      <a:pt x="18" y="171"/>
                    </a:cubicBezTo>
                    <a:cubicBezTo>
                      <a:pt x="45" y="416"/>
                      <a:pt x="99" y="689"/>
                      <a:pt x="154" y="934"/>
                    </a:cubicBezTo>
                    <a:cubicBezTo>
                      <a:pt x="181" y="1179"/>
                      <a:pt x="236" y="1397"/>
                      <a:pt x="345" y="1615"/>
                    </a:cubicBezTo>
                    <a:cubicBezTo>
                      <a:pt x="367" y="1661"/>
                      <a:pt x="409" y="1682"/>
                      <a:pt x="450" y="1682"/>
                    </a:cubicBezTo>
                    <a:cubicBezTo>
                      <a:pt x="507" y="1682"/>
                      <a:pt x="563" y="1640"/>
                      <a:pt x="563" y="1561"/>
                    </a:cubicBezTo>
                    <a:cubicBezTo>
                      <a:pt x="563" y="1315"/>
                      <a:pt x="508" y="1070"/>
                      <a:pt x="426" y="852"/>
                    </a:cubicBezTo>
                    <a:cubicBezTo>
                      <a:pt x="372" y="607"/>
                      <a:pt x="317" y="362"/>
                      <a:pt x="236" y="89"/>
                    </a:cubicBezTo>
                    <a:cubicBezTo>
                      <a:pt x="225" y="27"/>
                      <a:pt x="187" y="0"/>
                      <a:pt x="145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Google Shape;1347;p55">
                <a:extLst>
                  <a:ext uri="{FF2B5EF4-FFF2-40B4-BE49-F238E27FC236}">
                    <a16:creationId xmlns:a16="http://schemas.microsoft.com/office/drawing/2014/main" id="{2F495B0C-8F72-F4CA-3681-138BBA2302C4}"/>
                  </a:ext>
                </a:extLst>
              </p:cNvPr>
              <p:cNvSpPr/>
              <p:nvPr/>
            </p:nvSpPr>
            <p:spPr>
              <a:xfrm>
                <a:off x="1268360" y="2493876"/>
                <a:ext cx="20130" cy="41294"/>
              </a:xfrm>
              <a:custGeom>
                <a:avLst/>
                <a:gdLst/>
                <a:ahLst/>
                <a:cxnLst/>
                <a:rect l="l" t="t" r="r" b="b"/>
                <a:pathLst>
                  <a:path w="721" h="1479" extrusionOk="0">
                    <a:moveTo>
                      <a:pt x="116" y="1"/>
                    </a:moveTo>
                    <a:cubicBezTo>
                      <a:pt x="60" y="1"/>
                      <a:pt x="1" y="65"/>
                      <a:pt x="40" y="143"/>
                    </a:cubicBezTo>
                    <a:cubicBezTo>
                      <a:pt x="176" y="334"/>
                      <a:pt x="258" y="552"/>
                      <a:pt x="339" y="770"/>
                    </a:cubicBezTo>
                    <a:cubicBezTo>
                      <a:pt x="394" y="961"/>
                      <a:pt x="394" y="1179"/>
                      <a:pt x="421" y="1397"/>
                    </a:cubicBezTo>
                    <a:cubicBezTo>
                      <a:pt x="448" y="1451"/>
                      <a:pt x="503" y="1478"/>
                      <a:pt x="554" y="1478"/>
                    </a:cubicBezTo>
                    <a:cubicBezTo>
                      <a:pt x="605" y="1478"/>
                      <a:pt x="653" y="1451"/>
                      <a:pt x="666" y="1397"/>
                    </a:cubicBezTo>
                    <a:cubicBezTo>
                      <a:pt x="721" y="879"/>
                      <a:pt x="557" y="388"/>
                      <a:pt x="176" y="34"/>
                    </a:cubicBezTo>
                    <a:cubicBezTo>
                      <a:pt x="160" y="11"/>
                      <a:pt x="138" y="1"/>
                      <a:pt x="116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" name="Google Shape;1348;p55">
                <a:extLst>
                  <a:ext uri="{FF2B5EF4-FFF2-40B4-BE49-F238E27FC236}">
                    <a16:creationId xmlns:a16="http://schemas.microsoft.com/office/drawing/2014/main" id="{F46B18AF-1F13-36CD-42B5-4B89B86E26DA}"/>
                  </a:ext>
                </a:extLst>
              </p:cNvPr>
              <p:cNvSpPr/>
              <p:nvPr/>
            </p:nvSpPr>
            <p:spPr>
              <a:xfrm>
                <a:off x="1435294" y="2471065"/>
                <a:ext cx="12201" cy="46403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662" extrusionOk="0">
                    <a:moveTo>
                      <a:pt x="142" y="1"/>
                    </a:moveTo>
                    <a:cubicBezTo>
                      <a:pt x="71" y="1"/>
                      <a:pt x="1" y="50"/>
                      <a:pt x="1" y="143"/>
                    </a:cubicBezTo>
                    <a:cubicBezTo>
                      <a:pt x="28" y="388"/>
                      <a:pt x="55" y="633"/>
                      <a:pt x="55" y="878"/>
                    </a:cubicBezTo>
                    <a:cubicBezTo>
                      <a:pt x="55" y="1096"/>
                      <a:pt x="83" y="1342"/>
                      <a:pt x="137" y="1560"/>
                    </a:cubicBezTo>
                    <a:cubicBezTo>
                      <a:pt x="151" y="1628"/>
                      <a:pt x="205" y="1662"/>
                      <a:pt x="260" y="1662"/>
                    </a:cubicBezTo>
                    <a:cubicBezTo>
                      <a:pt x="314" y="1662"/>
                      <a:pt x="369" y="1628"/>
                      <a:pt x="382" y="1560"/>
                    </a:cubicBezTo>
                    <a:cubicBezTo>
                      <a:pt x="437" y="1314"/>
                      <a:pt x="437" y="1069"/>
                      <a:pt x="382" y="824"/>
                    </a:cubicBezTo>
                    <a:cubicBezTo>
                      <a:pt x="355" y="579"/>
                      <a:pt x="328" y="333"/>
                      <a:pt x="273" y="88"/>
                    </a:cubicBezTo>
                    <a:cubicBezTo>
                      <a:pt x="250" y="29"/>
                      <a:pt x="196" y="1"/>
                      <a:pt x="142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Google Shape;1349;p55">
                <a:extLst>
                  <a:ext uri="{FF2B5EF4-FFF2-40B4-BE49-F238E27FC236}">
                    <a16:creationId xmlns:a16="http://schemas.microsoft.com/office/drawing/2014/main" id="{8F0A0940-7BFF-A1F6-3BC7-FA3093A6DFFD}"/>
                  </a:ext>
                </a:extLst>
              </p:cNvPr>
              <p:cNvSpPr/>
              <p:nvPr/>
            </p:nvSpPr>
            <p:spPr>
              <a:xfrm>
                <a:off x="1447663" y="2471958"/>
                <a:ext cx="19628" cy="366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1314" extrusionOk="0">
                    <a:moveTo>
                      <a:pt x="134" y="0"/>
                    </a:moveTo>
                    <a:cubicBezTo>
                      <a:pt x="58" y="0"/>
                      <a:pt x="0" y="83"/>
                      <a:pt x="21" y="165"/>
                    </a:cubicBezTo>
                    <a:cubicBezTo>
                      <a:pt x="75" y="329"/>
                      <a:pt x="184" y="492"/>
                      <a:pt x="239" y="656"/>
                    </a:cubicBezTo>
                    <a:cubicBezTo>
                      <a:pt x="293" y="819"/>
                      <a:pt x="321" y="1037"/>
                      <a:pt x="375" y="1201"/>
                    </a:cubicBezTo>
                    <a:cubicBezTo>
                      <a:pt x="404" y="1272"/>
                      <a:pt x="477" y="1313"/>
                      <a:pt x="544" y="1313"/>
                    </a:cubicBezTo>
                    <a:cubicBezTo>
                      <a:pt x="605" y="1313"/>
                      <a:pt x="662" y="1279"/>
                      <a:pt x="675" y="1201"/>
                    </a:cubicBezTo>
                    <a:cubicBezTo>
                      <a:pt x="702" y="765"/>
                      <a:pt x="539" y="329"/>
                      <a:pt x="212" y="29"/>
                    </a:cubicBezTo>
                    <a:cubicBezTo>
                      <a:pt x="185" y="9"/>
                      <a:pt x="159" y="0"/>
                      <a:pt x="134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6" name="Google Shape;1350;p55">
                <a:extLst>
                  <a:ext uri="{FF2B5EF4-FFF2-40B4-BE49-F238E27FC236}">
                    <a16:creationId xmlns:a16="http://schemas.microsoft.com/office/drawing/2014/main" id="{8A64E21F-6B47-A73B-C8C8-AEE9D012CC26}"/>
                  </a:ext>
                </a:extLst>
              </p:cNvPr>
              <p:cNvSpPr/>
              <p:nvPr/>
            </p:nvSpPr>
            <p:spPr>
              <a:xfrm>
                <a:off x="1140961" y="2465844"/>
                <a:ext cx="545473" cy="129465"/>
              </a:xfrm>
              <a:custGeom>
                <a:avLst/>
                <a:gdLst/>
                <a:ahLst/>
                <a:cxnLst/>
                <a:rect l="l" t="t" r="r" b="b"/>
                <a:pathLst>
                  <a:path w="19537" h="4637" extrusionOk="0">
                    <a:moveTo>
                      <a:pt x="19315" y="0"/>
                    </a:moveTo>
                    <a:cubicBezTo>
                      <a:pt x="19288" y="0"/>
                      <a:pt x="19261" y="9"/>
                      <a:pt x="19235" y="30"/>
                    </a:cubicBezTo>
                    <a:cubicBezTo>
                      <a:pt x="18009" y="929"/>
                      <a:pt x="16619" y="1392"/>
                      <a:pt x="15148" y="1747"/>
                    </a:cubicBezTo>
                    <a:cubicBezTo>
                      <a:pt x="14357" y="1937"/>
                      <a:pt x="13567" y="2128"/>
                      <a:pt x="12777" y="2264"/>
                    </a:cubicBezTo>
                    <a:cubicBezTo>
                      <a:pt x="11878" y="2428"/>
                      <a:pt x="11006" y="2401"/>
                      <a:pt x="10134" y="2482"/>
                    </a:cubicBezTo>
                    <a:cubicBezTo>
                      <a:pt x="9398" y="2591"/>
                      <a:pt x="8663" y="2755"/>
                      <a:pt x="7954" y="2973"/>
                    </a:cubicBezTo>
                    <a:cubicBezTo>
                      <a:pt x="7110" y="3163"/>
                      <a:pt x="6265" y="3354"/>
                      <a:pt x="5447" y="3518"/>
                    </a:cubicBezTo>
                    <a:cubicBezTo>
                      <a:pt x="3704" y="3845"/>
                      <a:pt x="1960" y="4117"/>
                      <a:pt x="216" y="4335"/>
                    </a:cubicBezTo>
                    <a:cubicBezTo>
                      <a:pt x="33" y="4361"/>
                      <a:pt x="0" y="4637"/>
                      <a:pt x="189" y="4637"/>
                    </a:cubicBezTo>
                    <a:cubicBezTo>
                      <a:pt x="197" y="4637"/>
                      <a:pt x="206" y="4636"/>
                      <a:pt x="216" y="4635"/>
                    </a:cubicBezTo>
                    <a:cubicBezTo>
                      <a:pt x="1932" y="4526"/>
                      <a:pt x="3649" y="4308"/>
                      <a:pt x="5366" y="3981"/>
                    </a:cubicBezTo>
                    <a:cubicBezTo>
                      <a:pt x="6238" y="3817"/>
                      <a:pt x="7110" y="3654"/>
                      <a:pt x="7981" y="3409"/>
                    </a:cubicBezTo>
                    <a:cubicBezTo>
                      <a:pt x="8853" y="3163"/>
                      <a:pt x="9753" y="2973"/>
                      <a:pt x="10652" y="2891"/>
                    </a:cubicBezTo>
                    <a:cubicBezTo>
                      <a:pt x="12341" y="2809"/>
                      <a:pt x="14003" y="2510"/>
                      <a:pt x="15611" y="2046"/>
                    </a:cubicBezTo>
                    <a:cubicBezTo>
                      <a:pt x="16973" y="1692"/>
                      <a:pt x="18363" y="1256"/>
                      <a:pt x="19426" y="275"/>
                    </a:cubicBezTo>
                    <a:cubicBezTo>
                      <a:pt x="19536" y="165"/>
                      <a:pt x="19432" y="0"/>
                      <a:pt x="19315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7" name="Google Shape;1351;p55">
                <a:extLst>
                  <a:ext uri="{FF2B5EF4-FFF2-40B4-BE49-F238E27FC236}">
                    <a16:creationId xmlns:a16="http://schemas.microsoft.com/office/drawing/2014/main" id="{08F32E58-81E9-4383-0DA4-810C64F0253C}"/>
                  </a:ext>
                </a:extLst>
              </p:cNvPr>
              <p:cNvSpPr/>
              <p:nvPr/>
            </p:nvSpPr>
            <p:spPr>
              <a:xfrm>
                <a:off x="1649077" y="2459506"/>
                <a:ext cx="33169" cy="17841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639" extrusionOk="0">
                    <a:moveTo>
                      <a:pt x="1104" y="1"/>
                    </a:moveTo>
                    <a:cubicBezTo>
                      <a:pt x="1092" y="1"/>
                      <a:pt x="1079" y="4"/>
                      <a:pt x="1063" y="12"/>
                    </a:cubicBezTo>
                    <a:cubicBezTo>
                      <a:pt x="872" y="66"/>
                      <a:pt x="682" y="148"/>
                      <a:pt x="518" y="230"/>
                    </a:cubicBezTo>
                    <a:cubicBezTo>
                      <a:pt x="327" y="284"/>
                      <a:pt x="164" y="393"/>
                      <a:pt x="28" y="529"/>
                    </a:cubicBezTo>
                    <a:cubicBezTo>
                      <a:pt x="0" y="584"/>
                      <a:pt x="28" y="638"/>
                      <a:pt x="82" y="638"/>
                    </a:cubicBezTo>
                    <a:cubicBezTo>
                      <a:pt x="246" y="557"/>
                      <a:pt x="382" y="502"/>
                      <a:pt x="545" y="393"/>
                    </a:cubicBezTo>
                    <a:cubicBezTo>
                      <a:pt x="736" y="311"/>
                      <a:pt x="927" y="230"/>
                      <a:pt x="1118" y="148"/>
                    </a:cubicBezTo>
                    <a:cubicBezTo>
                      <a:pt x="1188" y="125"/>
                      <a:pt x="1178" y="1"/>
                      <a:pt x="1104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8" name="Google Shape;1352;p55">
                <a:extLst>
                  <a:ext uri="{FF2B5EF4-FFF2-40B4-BE49-F238E27FC236}">
                    <a16:creationId xmlns:a16="http://schemas.microsoft.com/office/drawing/2014/main" id="{A08A117B-1624-2DAB-6844-95912C6E07B9}"/>
                  </a:ext>
                </a:extLst>
              </p:cNvPr>
              <p:cNvSpPr/>
              <p:nvPr/>
            </p:nvSpPr>
            <p:spPr>
              <a:xfrm>
                <a:off x="1434540" y="2574481"/>
                <a:ext cx="18288" cy="68627"/>
              </a:xfrm>
              <a:custGeom>
                <a:avLst/>
                <a:gdLst/>
                <a:ahLst/>
                <a:cxnLst/>
                <a:rect l="l" t="t" r="r" b="b"/>
                <a:pathLst>
                  <a:path w="655" h="2458" extrusionOk="0">
                    <a:moveTo>
                      <a:pt x="277" y="0"/>
                    </a:moveTo>
                    <a:cubicBezTo>
                      <a:pt x="227" y="0"/>
                      <a:pt x="176" y="29"/>
                      <a:pt x="164" y="90"/>
                    </a:cubicBezTo>
                    <a:cubicBezTo>
                      <a:pt x="28" y="798"/>
                      <a:pt x="1" y="1779"/>
                      <a:pt x="436" y="2406"/>
                    </a:cubicBezTo>
                    <a:cubicBezTo>
                      <a:pt x="455" y="2442"/>
                      <a:pt x="485" y="2457"/>
                      <a:pt x="517" y="2457"/>
                    </a:cubicBezTo>
                    <a:cubicBezTo>
                      <a:pt x="582" y="2457"/>
                      <a:pt x="654" y="2397"/>
                      <a:pt x="654" y="2324"/>
                    </a:cubicBezTo>
                    <a:cubicBezTo>
                      <a:pt x="573" y="1970"/>
                      <a:pt x="436" y="1643"/>
                      <a:pt x="382" y="1289"/>
                    </a:cubicBezTo>
                    <a:cubicBezTo>
                      <a:pt x="327" y="907"/>
                      <a:pt x="327" y="499"/>
                      <a:pt x="382" y="117"/>
                    </a:cubicBezTo>
                    <a:cubicBezTo>
                      <a:pt x="397" y="42"/>
                      <a:pt x="338" y="0"/>
                      <a:pt x="277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" name="Google Shape;1353;p55">
                <a:extLst>
                  <a:ext uri="{FF2B5EF4-FFF2-40B4-BE49-F238E27FC236}">
                    <a16:creationId xmlns:a16="http://schemas.microsoft.com/office/drawing/2014/main" id="{77D5DF25-A4E7-8CEA-08C0-0442DA073460}"/>
                  </a:ext>
                </a:extLst>
              </p:cNvPr>
              <p:cNvSpPr/>
              <p:nvPr/>
            </p:nvSpPr>
            <p:spPr>
              <a:xfrm>
                <a:off x="1458133" y="2573392"/>
                <a:ext cx="14463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2042" extrusionOk="0">
                    <a:moveTo>
                      <a:pt x="235" y="1"/>
                    </a:moveTo>
                    <a:cubicBezTo>
                      <a:pt x="183" y="1"/>
                      <a:pt x="136" y="31"/>
                      <a:pt x="136" y="102"/>
                    </a:cubicBezTo>
                    <a:cubicBezTo>
                      <a:pt x="55" y="701"/>
                      <a:pt x="0" y="1437"/>
                      <a:pt x="327" y="1982"/>
                    </a:cubicBezTo>
                    <a:cubicBezTo>
                      <a:pt x="348" y="2023"/>
                      <a:pt x="381" y="2041"/>
                      <a:pt x="413" y="2041"/>
                    </a:cubicBezTo>
                    <a:cubicBezTo>
                      <a:pt x="466" y="2041"/>
                      <a:pt x="518" y="1995"/>
                      <a:pt x="518" y="1927"/>
                    </a:cubicBezTo>
                    <a:cubicBezTo>
                      <a:pt x="436" y="1328"/>
                      <a:pt x="409" y="728"/>
                      <a:pt x="382" y="129"/>
                    </a:cubicBezTo>
                    <a:cubicBezTo>
                      <a:pt x="382" y="52"/>
                      <a:pt x="303" y="1"/>
                      <a:pt x="235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0" name="Google Shape;1354;p55">
                <a:extLst>
                  <a:ext uri="{FF2B5EF4-FFF2-40B4-BE49-F238E27FC236}">
                    <a16:creationId xmlns:a16="http://schemas.microsoft.com/office/drawing/2014/main" id="{F09C599D-90A0-6ABD-3F4C-D32F0D348CC6}"/>
                  </a:ext>
                </a:extLst>
              </p:cNvPr>
              <p:cNvSpPr/>
              <p:nvPr/>
            </p:nvSpPr>
            <p:spPr>
              <a:xfrm>
                <a:off x="1238263" y="2616054"/>
                <a:ext cx="13346" cy="55952"/>
              </a:xfrm>
              <a:custGeom>
                <a:avLst/>
                <a:gdLst/>
                <a:ahLst/>
                <a:cxnLst/>
                <a:rect l="l" t="t" r="r" b="b"/>
                <a:pathLst>
                  <a:path w="478" h="2004" extrusionOk="0">
                    <a:moveTo>
                      <a:pt x="353" y="1"/>
                    </a:moveTo>
                    <a:cubicBezTo>
                      <a:pt x="294" y="1"/>
                      <a:pt x="232" y="35"/>
                      <a:pt x="219" y="100"/>
                    </a:cubicBezTo>
                    <a:cubicBezTo>
                      <a:pt x="1" y="699"/>
                      <a:pt x="28" y="1353"/>
                      <a:pt x="246" y="1952"/>
                    </a:cubicBezTo>
                    <a:cubicBezTo>
                      <a:pt x="264" y="1989"/>
                      <a:pt x="291" y="2004"/>
                      <a:pt x="319" y="2004"/>
                    </a:cubicBezTo>
                    <a:cubicBezTo>
                      <a:pt x="376" y="2004"/>
                      <a:pt x="436" y="1943"/>
                      <a:pt x="436" y="1871"/>
                    </a:cubicBezTo>
                    <a:cubicBezTo>
                      <a:pt x="436" y="1598"/>
                      <a:pt x="436" y="1298"/>
                      <a:pt x="409" y="999"/>
                    </a:cubicBezTo>
                    <a:cubicBezTo>
                      <a:pt x="409" y="699"/>
                      <a:pt x="464" y="427"/>
                      <a:pt x="464" y="127"/>
                    </a:cubicBezTo>
                    <a:cubicBezTo>
                      <a:pt x="478" y="41"/>
                      <a:pt x="418" y="1"/>
                      <a:pt x="353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1" name="Google Shape;1355;p55">
                <a:extLst>
                  <a:ext uri="{FF2B5EF4-FFF2-40B4-BE49-F238E27FC236}">
                    <a16:creationId xmlns:a16="http://schemas.microsoft.com/office/drawing/2014/main" id="{0A18B5B9-8AA9-8AEE-B0E5-332027F4782B}"/>
                  </a:ext>
                </a:extLst>
              </p:cNvPr>
              <p:cNvSpPr/>
              <p:nvPr/>
            </p:nvSpPr>
            <p:spPr>
              <a:xfrm>
                <a:off x="1261464" y="2616528"/>
                <a:ext cx="9549" cy="36017"/>
              </a:xfrm>
              <a:custGeom>
                <a:avLst/>
                <a:gdLst/>
                <a:ahLst/>
                <a:cxnLst/>
                <a:rect l="l" t="t" r="r" b="b"/>
                <a:pathLst>
                  <a:path w="342" h="1290" extrusionOk="0">
                    <a:moveTo>
                      <a:pt x="154" y="1"/>
                    </a:moveTo>
                    <a:cubicBezTo>
                      <a:pt x="76" y="1"/>
                      <a:pt x="1" y="55"/>
                      <a:pt x="14" y="164"/>
                    </a:cubicBezTo>
                    <a:cubicBezTo>
                      <a:pt x="14" y="491"/>
                      <a:pt x="14" y="846"/>
                      <a:pt x="14" y="1172"/>
                    </a:cubicBezTo>
                    <a:cubicBezTo>
                      <a:pt x="14" y="1247"/>
                      <a:pt x="72" y="1289"/>
                      <a:pt x="133" y="1289"/>
                    </a:cubicBezTo>
                    <a:cubicBezTo>
                      <a:pt x="183" y="1289"/>
                      <a:pt x="235" y="1261"/>
                      <a:pt x="259" y="1200"/>
                    </a:cubicBezTo>
                    <a:cubicBezTo>
                      <a:pt x="341" y="846"/>
                      <a:pt x="341" y="491"/>
                      <a:pt x="314" y="164"/>
                    </a:cubicBezTo>
                    <a:cubicBezTo>
                      <a:pt x="314" y="55"/>
                      <a:pt x="232" y="1"/>
                      <a:pt x="154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2" name="Google Shape;1356;p55">
                <a:extLst>
                  <a:ext uri="{FF2B5EF4-FFF2-40B4-BE49-F238E27FC236}">
                    <a16:creationId xmlns:a16="http://schemas.microsoft.com/office/drawing/2014/main" id="{9A90A9C5-7E6D-152C-C829-5ADB33B3799A}"/>
                  </a:ext>
                </a:extLst>
              </p:cNvPr>
              <p:cNvSpPr/>
              <p:nvPr/>
            </p:nvSpPr>
            <p:spPr>
              <a:xfrm>
                <a:off x="1032855" y="2613625"/>
                <a:ext cx="110340" cy="91019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3260" extrusionOk="0">
                    <a:moveTo>
                      <a:pt x="3107" y="595"/>
                    </a:moveTo>
                    <a:cubicBezTo>
                      <a:pt x="3434" y="786"/>
                      <a:pt x="3597" y="1140"/>
                      <a:pt x="3570" y="1494"/>
                    </a:cubicBezTo>
                    <a:cubicBezTo>
                      <a:pt x="3570" y="1767"/>
                      <a:pt x="3461" y="2039"/>
                      <a:pt x="3243" y="2230"/>
                    </a:cubicBezTo>
                    <a:cubicBezTo>
                      <a:pt x="3161" y="1985"/>
                      <a:pt x="3107" y="1712"/>
                      <a:pt x="3107" y="1467"/>
                    </a:cubicBezTo>
                    <a:cubicBezTo>
                      <a:pt x="3107" y="1167"/>
                      <a:pt x="3107" y="895"/>
                      <a:pt x="3107" y="595"/>
                    </a:cubicBezTo>
                    <a:close/>
                    <a:moveTo>
                      <a:pt x="2189" y="0"/>
                    </a:moveTo>
                    <a:cubicBezTo>
                      <a:pt x="1492" y="0"/>
                      <a:pt x="744" y="154"/>
                      <a:pt x="137" y="350"/>
                    </a:cubicBezTo>
                    <a:cubicBezTo>
                      <a:pt x="28" y="377"/>
                      <a:pt x="82" y="514"/>
                      <a:pt x="191" y="514"/>
                    </a:cubicBezTo>
                    <a:cubicBezTo>
                      <a:pt x="584" y="462"/>
                      <a:pt x="1244" y="336"/>
                      <a:pt x="1876" y="336"/>
                    </a:cubicBezTo>
                    <a:cubicBezTo>
                      <a:pt x="2253" y="336"/>
                      <a:pt x="2621" y="381"/>
                      <a:pt x="2916" y="514"/>
                    </a:cubicBezTo>
                    <a:cubicBezTo>
                      <a:pt x="2780" y="1113"/>
                      <a:pt x="2671" y="1876"/>
                      <a:pt x="2998" y="2448"/>
                    </a:cubicBezTo>
                    <a:cubicBezTo>
                      <a:pt x="2360" y="2813"/>
                      <a:pt x="1321" y="2892"/>
                      <a:pt x="615" y="2892"/>
                    </a:cubicBezTo>
                    <a:cubicBezTo>
                      <a:pt x="478" y="2892"/>
                      <a:pt x="353" y="2889"/>
                      <a:pt x="246" y="2884"/>
                    </a:cubicBezTo>
                    <a:cubicBezTo>
                      <a:pt x="55" y="2884"/>
                      <a:pt x="1" y="3184"/>
                      <a:pt x="219" y="3211"/>
                    </a:cubicBezTo>
                    <a:cubicBezTo>
                      <a:pt x="402" y="3242"/>
                      <a:pt x="626" y="3260"/>
                      <a:pt x="872" y="3260"/>
                    </a:cubicBezTo>
                    <a:cubicBezTo>
                      <a:pt x="2125" y="3260"/>
                      <a:pt x="3952" y="2811"/>
                      <a:pt x="3952" y="1467"/>
                    </a:cubicBezTo>
                    <a:cubicBezTo>
                      <a:pt x="3952" y="950"/>
                      <a:pt x="3488" y="214"/>
                      <a:pt x="2971" y="78"/>
                    </a:cubicBezTo>
                    <a:cubicBezTo>
                      <a:pt x="2726" y="24"/>
                      <a:pt x="2461" y="0"/>
                      <a:pt x="2189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Google Shape;1357;p55">
                <a:extLst>
                  <a:ext uri="{FF2B5EF4-FFF2-40B4-BE49-F238E27FC236}">
                    <a16:creationId xmlns:a16="http://schemas.microsoft.com/office/drawing/2014/main" id="{D8A9F325-3B27-23BB-1561-8DCC16E2568C}"/>
                  </a:ext>
                </a:extLst>
              </p:cNvPr>
              <p:cNvSpPr/>
              <p:nvPr/>
            </p:nvSpPr>
            <p:spPr>
              <a:xfrm>
                <a:off x="1135657" y="2737924"/>
                <a:ext cx="126980" cy="76194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729" extrusionOk="0">
                    <a:moveTo>
                      <a:pt x="2781" y="1"/>
                    </a:moveTo>
                    <a:cubicBezTo>
                      <a:pt x="2527" y="1"/>
                      <a:pt x="2278" y="23"/>
                      <a:pt x="2068" y="40"/>
                    </a:cubicBezTo>
                    <a:cubicBezTo>
                      <a:pt x="2026" y="40"/>
                      <a:pt x="1925" y="38"/>
                      <a:pt x="1788" y="38"/>
                    </a:cubicBezTo>
                    <a:cubicBezTo>
                      <a:pt x="1208" y="38"/>
                      <a:pt x="1" y="73"/>
                      <a:pt x="133" y="448"/>
                    </a:cubicBezTo>
                    <a:cubicBezTo>
                      <a:pt x="133" y="476"/>
                      <a:pt x="133" y="476"/>
                      <a:pt x="161" y="503"/>
                    </a:cubicBezTo>
                    <a:cubicBezTo>
                      <a:pt x="215" y="775"/>
                      <a:pt x="242" y="1021"/>
                      <a:pt x="270" y="1293"/>
                    </a:cubicBezTo>
                    <a:cubicBezTo>
                      <a:pt x="242" y="1538"/>
                      <a:pt x="270" y="1811"/>
                      <a:pt x="351" y="2056"/>
                    </a:cubicBezTo>
                    <a:cubicBezTo>
                      <a:pt x="379" y="2097"/>
                      <a:pt x="419" y="2117"/>
                      <a:pt x="460" y="2117"/>
                    </a:cubicBezTo>
                    <a:cubicBezTo>
                      <a:pt x="501" y="2117"/>
                      <a:pt x="542" y="2097"/>
                      <a:pt x="569" y="2056"/>
                    </a:cubicBezTo>
                    <a:cubicBezTo>
                      <a:pt x="678" y="1784"/>
                      <a:pt x="705" y="1457"/>
                      <a:pt x="624" y="1184"/>
                    </a:cubicBezTo>
                    <a:cubicBezTo>
                      <a:pt x="597" y="939"/>
                      <a:pt x="542" y="694"/>
                      <a:pt x="460" y="476"/>
                    </a:cubicBezTo>
                    <a:lnTo>
                      <a:pt x="460" y="476"/>
                    </a:lnTo>
                    <a:cubicBezTo>
                      <a:pt x="521" y="488"/>
                      <a:pt x="604" y="493"/>
                      <a:pt x="702" y="493"/>
                    </a:cubicBezTo>
                    <a:cubicBezTo>
                      <a:pt x="1150" y="493"/>
                      <a:pt x="1937" y="390"/>
                      <a:pt x="2613" y="390"/>
                    </a:cubicBezTo>
                    <a:cubicBezTo>
                      <a:pt x="3457" y="390"/>
                      <a:pt x="4129" y="550"/>
                      <a:pt x="3757" y="1266"/>
                    </a:cubicBezTo>
                    <a:cubicBezTo>
                      <a:pt x="3131" y="2519"/>
                      <a:pt x="1496" y="2083"/>
                      <a:pt x="406" y="2329"/>
                    </a:cubicBezTo>
                    <a:cubicBezTo>
                      <a:pt x="242" y="2356"/>
                      <a:pt x="215" y="2601"/>
                      <a:pt x="406" y="2656"/>
                    </a:cubicBezTo>
                    <a:cubicBezTo>
                      <a:pt x="680" y="2704"/>
                      <a:pt x="958" y="2728"/>
                      <a:pt x="1237" y="2728"/>
                    </a:cubicBezTo>
                    <a:cubicBezTo>
                      <a:pt x="1903" y="2728"/>
                      <a:pt x="2571" y="2589"/>
                      <a:pt x="3185" y="2301"/>
                    </a:cubicBezTo>
                    <a:cubicBezTo>
                      <a:pt x="3730" y="2029"/>
                      <a:pt x="4547" y="1348"/>
                      <a:pt x="4193" y="639"/>
                    </a:cubicBezTo>
                    <a:cubicBezTo>
                      <a:pt x="3948" y="112"/>
                      <a:pt x="3351" y="1"/>
                      <a:pt x="278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4" name="Google Shape;1358;p55">
                <a:extLst>
                  <a:ext uri="{FF2B5EF4-FFF2-40B4-BE49-F238E27FC236}">
                    <a16:creationId xmlns:a16="http://schemas.microsoft.com/office/drawing/2014/main" id="{5267EB43-3A6C-3A32-AE9E-767921187F57}"/>
                  </a:ext>
                </a:extLst>
              </p:cNvPr>
              <p:cNvSpPr/>
              <p:nvPr/>
            </p:nvSpPr>
            <p:spPr>
              <a:xfrm>
                <a:off x="1212688" y="2750237"/>
                <a:ext cx="15468" cy="33616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204" extrusionOk="0">
                    <a:moveTo>
                      <a:pt x="170" y="0"/>
                    </a:moveTo>
                    <a:cubicBezTo>
                      <a:pt x="88" y="0"/>
                      <a:pt x="1" y="70"/>
                      <a:pt x="17" y="171"/>
                    </a:cubicBezTo>
                    <a:cubicBezTo>
                      <a:pt x="99" y="498"/>
                      <a:pt x="208" y="825"/>
                      <a:pt x="344" y="1152"/>
                    </a:cubicBezTo>
                    <a:cubicBezTo>
                      <a:pt x="372" y="1188"/>
                      <a:pt x="405" y="1203"/>
                      <a:pt x="436" y="1203"/>
                    </a:cubicBezTo>
                    <a:cubicBezTo>
                      <a:pt x="499" y="1203"/>
                      <a:pt x="553" y="1143"/>
                      <a:pt x="535" y="1070"/>
                    </a:cubicBezTo>
                    <a:cubicBezTo>
                      <a:pt x="481" y="743"/>
                      <a:pt x="399" y="416"/>
                      <a:pt x="290" y="89"/>
                    </a:cubicBezTo>
                    <a:cubicBezTo>
                      <a:pt x="269" y="27"/>
                      <a:pt x="220" y="0"/>
                      <a:pt x="17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5" name="Google Shape;1359;p55">
                <a:extLst>
                  <a:ext uri="{FF2B5EF4-FFF2-40B4-BE49-F238E27FC236}">
                    <a16:creationId xmlns:a16="http://schemas.microsoft.com/office/drawing/2014/main" id="{E3C30D2B-52FD-9396-6F9A-AB1E6DCD65C7}"/>
                  </a:ext>
                </a:extLst>
              </p:cNvPr>
              <p:cNvSpPr/>
              <p:nvPr/>
            </p:nvSpPr>
            <p:spPr>
              <a:xfrm>
                <a:off x="1302925" y="2749679"/>
                <a:ext cx="12955" cy="4654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667" extrusionOk="0">
                    <a:moveTo>
                      <a:pt x="110" y="0"/>
                    </a:moveTo>
                    <a:cubicBezTo>
                      <a:pt x="62" y="0"/>
                      <a:pt x="14" y="27"/>
                      <a:pt x="1" y="82"/>
                    </a:cubicBezTo>
                    <a:cubicBezTo>
                      <a:pt x="1" y="354"/>
                      <a:pt x="1" y="627"/>
                      <a:pt x="55" y="872"/>
                    </a:cubicBezTo>
                    <a:cubicBezTo>
                      <a:pt x="55" y="1145"/>
                      <a:pt x="110" y="1390"/>
                      <a:pt x="219" y="1608"/>
                    </a:cubicBezTo>
                    <a:cubicBezTo>
                      <a:pt x="244" y="1646"/>
                      <a:pt x="287" y="1666"/>
                      <a:pt x="328" y="1666"/>
                    </a:cubicBezTo>
                    <a:cubicBezTo>
                      <a:pt x="376" y="1666"/>
                      <a:pt x="422" y="1639"/>
                      <a:pt x="437" y="1581"/>
                    </a:cubicBezTo>
                    <a:cubicBezTo>
                      <a:pt x="464" y="1335"/>
                      <a:pt x="437" y="1117"/>
                      <a:pt x="355" y="899"/>
                    </a:cubicBezTo>
                    <a:cubicBezTo>
                      <a:pt x="328" y="627"/>
                      <a:pt x="273" y="354"/>
                      <a:pt x="219" y="82"/>
                    </a:cubicBezTo>
                    <a:cubicBezTo>
                      <a:pt x="205" y="27"/>
                      <a:pt x="157" y="0"/>
                      <a:pt x="11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6" name="Google Shape;1360;p55">
                <a:extLst>
                  <a:ext uri="{FF2B5EF4-FFF2-40B4-BE49-F238E27FC236}">
                    <a16:creationId xmlns:a16="http://schemas.microsoft.com/office/drawing/2014/main" id="{68AA2FBC-A130-DB05-4F4F-2223AE317382}"/>
                  </a:ext>
                </a:extLst>
              </p:cNvPr>
              <p:cNvSpPr/>
              <p:nvPr/>
            </p:nvSpPr>
            <p:spPr>
              <a:xfrm>
                <a:off x="1314903" y="2752610"/>
                <a:ext cx="16975" cy="4235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517" extrusionOk="0">
                    <a:moveTo>
                      <a:pt x="136" y="1"/>
                    </a:moveTo>
                    <a:cubicBezTo>
                      <a:pt x="64" y="1"/>
                      <a:pt x="0" y="54"/>
                      <a:pt x="35" y="140"/>
                    </a:cubicBezTo>
                    <a:cubicBezTo>
                      <a:pt x="171" y="549"/>
                      <a:pt x="280" y="958"/>
                      <a:pt x="307" y="1394"/>
                    </a:cubicBezTo>
                    <a:cubicBezTo>
                      <a:pt x="321" y="1476"/>
                      <a:pt x="382" y="1516"/>
                      <a:pt x="444" y="1516"/>
                    </a:cubicBezTo>
                    <a:cubicBezTo>
                      <a:pt x="505" y="1516"/>
                      <a:pt x="566" y="1476"/>
                      <a:pt x="580" y="1394"/>
                    </a:cubicBezTo>
                    <a:cubicBezTo>
                      <a:pt x="607" y="931"/>
                      <a:pt x="471" y="467"/>
                      <a:pt x="253" y="59"/>
                    </a:cubicBezTo>
                    <a:cubicBezTo>
                      <a:pt x="223" y="19"/>
                      <a:pt x="178" y="1"/>
                      <a:pt x="136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7" name="Google Shape;1361;p55">
                <a:extLst>
                  <a:ext uri="{FF2B5EF4-FFF2-40B4-BE49-F238E27FC236}">
                    <a16:creationId xmlns:a16="http://schemas.microsoft.com/office/drawing/2014/main" id="{6504FB94-D133-70C2-04F5-A5C213647495}"/>
                  </a:ext>
                </a:extLst>
              </p:cNvPr>
              <p:cNvSpPr/>
              <p:nvPr/>
            </p:nvSpPr>
            <p:spPr>
              <a:xfrm>
                <a:off x="1506574" y="2706822"/>
                <a:ext cx="35263" cy="66282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2374" extrusionOk="0">
                    <a:moveTo>
                      <a:pt x="198" y="1"/>
                    </a:moveTo>
                    <a:cubicBezTo>
                      <a:pt x="100" y="1"/>
                      <a:pt x="1" y="122"/>
                      <a:pt x="64" y="227"/>
                    </a:cubicBezTo>
                    <a:cubicBezTo>
                      <a:pt x="282" y="527"/>
                      <a:pt x="445" y="881"/>
                      <a:pt x="554" y="1235"/>
                    </a:cubicBezTo>
                    <a:cubicBezTo>
                      <a:pt x="663" y="1590"/>
                      <a:pt x="663" y="1944"/>
                      <a:pt x="772" y="2271"/>
                    </a:cubicBezTo>
                    <a:cubicBezTo>
                      <a:pt x="786" y="2339"/>
                      <a:pt x="840" y="2373"/>
                      <a:pt x="898" y="2373"/>
                    </a:cubicBezTo>
                    <a:cubicBezTo>
                      <a:pt x="956" y="2373"/>
                      <a:pt x="1017" y="2339"/>
                      <a:pt x="1045" y="2271"/>
                    </a:cubicBezTo>
                    <a:cubicBezTo>
                      <a:pt x="1262" y="1535"/>
                      <a:pt x="718" y="609"/>
                      <a:pt x="282" y="37"/>
                    </a:cubicBezTo>
                    <a:cubicBezTo>
                      <a:pt x="257" y="12"/>
                      <a:pt x="227" y="1"/>
                      <a:pt x="198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8" name="Google Shape;1362;p55">
                <a:extLst>
                  <a:ext uri="{FF2B5EF4-FFF2-40B4-BE49-F238E27FC236}">
                    <a16:creationId xmlns:a16="http://schemas.microsoft.com/office/drawing/2014/main" id="{5BAD2A81-900A-C362-E857-76AB82DAA412}"/>
                  </a:ext>
                </a:extLst>
              </p:cNvPr>
              <p:cNvSpPr/>
              <p:nvPr/>
            </p:nvSpPr>
            <p:spPr>
              <a:xfrm>
                <a:off x="1530613" y="2707296"/>
                <a:ext cx="30991" cy="57487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59" extrusionOk="0">
                    <a:moveTo>
                      <a:pt x="190" y="0"/>
                    </a:moveTo>
                    <a:cubicBezTo>
                      <a:pt x="90" y="0"/>
                      <a:pt x="0" y="99"/>
                      <a:pt x="75" y="210"/>
                    </a:cubicBezTo>
                    <a:cubicBezTo>
                      <a:pt x="347" y="783"/>
                      <a:pt x="592" y="1382"/>
                      <a:pt x="810" y="1981"/>
                    </a:cubicBezTo>
                    <a:cubicBezTo>
                      <a:pt x="842" y="2035"/>
                      <a:pt x="895" y="2059"/>
                      <a:pt x="947" y="2059"/>
                    </a:cubicBezTo>
                    <a:cubicBezTo>
                      <a:pt x="1029" y="2059"/>
                      <a:pt x="1110" y="1999"/>
                      <a:pt x="1110" y="1900"/>
                    </a:cubicBezTo>
                    <a:cubicBezTo>
                      <a:pt x="974" y="1246"/>
                      <a:pt x="728" y="619"/>
                      <a:pt x="320" y="74"/>
                    </a:cubicBezTo>
                    <a:cubicBezTo>
                      <a:pt x="285" y="22"/>
                      <a:pt x="236" y="0"/>
                      <a:pt x="19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9" name="Google Shape;1363;p55">
                <a:extLst>
                  <a:ext uri="{FF2B5EF4-FFF2-40B4-BE49-F238E27FC236}">
                    <a16:creationId xmlns:a16="http://schemas.microsoft.com/office/drawing/2014/main" id="{6CB0BA0E-E624-3AC8-792E-BD5AA99B3F80}"/>
                  </a:ext>
                </a:extLst>
              </p:cNvPr>
              <p:cNvSpPr/>
              <p:nvPr/>
            </p:nvSpPr>
            <p:spPr>
              <a:xfrm>
                <a:off x="1833936" y="2753169"/>
                <a:ext cx="50256" cy="6422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230" extrusionOk="0">
                    <a:moveTo>
                      <a:pt x="660" y="0"/>
                    </a:moveTo>
                    <a:cubicBezTo>
                      <a:pt x="468" y="0"/>
                      <a:pt x="275" y="19"/>
                      <a:pt x="82" y="39"/>
                    </a:cubicBezTo>
                    <a:cubicBezTo>
                      <a:pt x="1" y="66"/>
                      <a:pt x="1" y="175"/>
                      <a:pt x="82" y="202"/>
                    </a:cubicBezTo>
                    <a:cubicBezTo>
                      <a:pt x="355" y="229"/>
                      <a:pt x="627" y="229"/>
                      <a:pt x="900" y="229"/>
                    </a:cubicBezTo>
                    <a:cubicBezTo>
                      <a:pt x="1172" y="229"/>
                      <a:pt x="1445" y="229"/>
                      <a:pt x="1717" y="202"/>
                    </a:cubicBezTo>
                    <a:cubicBezTo>
                      <a:pt x="1799" y="202"/>
                      <a:pt x="1799" y="39"/>
                      <a:pt x="1717" y="39"/>
                    </a:cubicBezTo>
                    <a:cubicBezTo>
                      <a:pt x="1445" y="11"/>
                      <a:pt x="1172" y="11"/>
                      <a:pt x="900" y="11"/>
                    </a:cubicBezTo>
                    <a:cubicBezTo>
                      <a:pt x="820" y="3"/>
                      <a:pt x="740" y="0"/>
                      <a:pt x="66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0" name="Google Shape;1364;p55">
                <a:extLst>
                  <a:ext uri="{FF2B5EF4-FFF2-40B4-BE49-F238E27FC236}">
                    <a16:creationId xmlns:a16="http://schemas.microsoft.com/office/drawing/2014/main" id="{36304B63-03CF-2A1A-1AB2-00C260A61F44}"/>
                  </a:ext>
                </a:extLst>
              </p:cNvPr>
              <p:cNvSpPr/>
              <p:nvPr/>
            </p:nvSpPr>
            <p:spPr>
              <a:xfrm>
                <a:off x="1733508" y="2615021"/>
                <a:ext cx="13737" cy="7846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81" extrusionOk="0">
                    <a:moveTo>
                      <a:pt x="382" y="0"/>
                    </a:moveTo>
                    <a:cubicBezTo>
                      <a:pt x="301" y="0"/>
                      <a:pt x="192" y="28"/>
                      <a:pt x="110" y="28"/>
                    </a:cubicBezTo>
                    <a:cubicBezTo>
                      <a:pt x="55" y="55"/>
                      <a:pt x="1" y="137"/>
                      <a:pt x="28" y="191"/>
                    </a:cubicBezTo>
                    <a:cubicBezTo>
                      <a:pt x="50" y="236"/>
                      <a:pt x="91" y="280"/>
                      <a:pt x="149" y="280"/>
                    </a:cubicBezTo>
                    <a:cubicBezTo>
                      <a:pt x="163" y="280"/>
                      <a:pt x="177" y="278"/>
                      <a:pt x="192" y="273"/>
                    </a:cubicBezTo>
                    <a:cubicBezTo>
                      <a:pt x="246" y="273"/>
                      <a:pt x="328" y="246"/>
                      <a:pt x="410" y="218"/>
                    </a:cubicBezTo>
                    <a:cubicBezTo>
                      <a:pt x="464" y="191"/>
                      <a:pt x="491" y="164"/>
                      <a:pt x="491" y="82"/>
                    </a:cubicBezTo>
                    <a:cubicBezTo>
                      <a:pt x="491" y="28"/>
                      <a:pt x="437" y="0"/>
                      <a:pt x="382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oogle Shape;1365;p55">
                <a:extLst>
                  <a:ext uri="{FF2B5EF4-FFF2-40B4-BE49-F238E27FC236}">
                    <a16:creationId xmlns:a16="http://schemas.microsoft.com/office/drawing/2014/main" id="{B077816B-897C-3BBC-8052-398E1E438F8B}"/>
                  </a:ext>
                </a:extLst>
              </p:cNvPr>
              <p:cNvSpPr/>
              <p:nvPr/>
            </p:nvSpPr>
            <p:spPr>
              <a:xfrm>
                <a:off x="1837984" y="2588524"/>
                <a:ext cx="61424" cy="14407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516" extrusionOk="0">
                    <a:moveTo>
                      <a:pt x="1323" y="1"/>
                    </a:moveTo>
                    <a:cubicBezTo>
                      <a:pt x="915" y="1"/>
                      <a:pt x="506" y="97"/>
                      <a:pt x="128" y="268"/>
                    </a:cubicBezTo>
                    <a:cubicBezTo>
                      <a:pt x="1" y="344"/>
                      <a:pt x="88" y="516"/>
                      <a:pt x="211" y="516"/>
                    </a:cubicBezTo>
                    <a:cubicBezTo>
                      <a:pt x="219" y="516"/>
                      <a:pt x="228" y="515"/>
                      <a:pt x="237" y="513"/>
                    </a:cubicBezTo>
                    <a:cubicBezTo>
                      <a:pt x="537" y="459"/>
                      <a:pt x="837" y="404"/>
                      <a:pt x="1164" y="377"/>
                    </a:cubicBezTo>
                    <a:cubicBezTo>
                      <a:pt x="1221" y="371"/>
                      <a:pt x="1280" y="369"/>
                      <a:pt x="1340" y="369"/>
                    </a:cubicBezTo>
                    <a:cubicBezTo>
                      <a:pt x="1502" y="369"/>
                      <a:pt x="1670" y="385"/>
                      <a:pt x="1832" y="385"/>
                    </a:cubicBezTo>
                    <a:cubicBezTo>
                      <a:pt x="1892" y="385"/>
                      <a:pt x="1951" y="383"/>
                      <a:pt x="2008" y="377"/>
                    </a:cubicBezTo>
                    <a:cubicBezTo>
                      <a:pt x="2172" y="377"/>
                      <a:pt x="2199" y="159"/>
                      <a:pt x="2036" y="105"/>
                    </a:cubicBezTo>
                    <a:cubicBezTo>
                      <a:pt x="1803" y="34"/>
                      <a:pt x="1564" y="1"/>
                      <a:pt x="1323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2" name="Google Shape;1366;p55">
                <a:extLst>
                  <a:ext uri="{FF2B5EF4-FFF2-40B4-BE49-F238E27FC236}">
                    <a16:creationId xmlns:a16="http://schemas.microsoft.com/office/drawing/2014/main" id="{B2CDF306-228E-97AE-24E9-09078DB075D8}"/>
                  </a:ext>
                </a:extLst>
              </p:cNvPr>
              <p:cNvSpPr/>
              <p:nvPr/>
            </p:nvSpPr>
            <p:spPr>
              <a:xfrm>
                <a:off x="1775555" y="2447836"/>
                <a:ext cx="70358" cy="1826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654" extrusionOk="0">
                    <a:moveTo>
                      <a:pt x="1475" y="1"/>
                    </a:moveTo>
                    <a:cubicBezTo>
                      <a:pt x="961" y="1"/>
                      <a:pt x="457" y="171"/>
                      <a:pt x="48" y="511"/>
                    </a:cubicBezTo>
                    <a:cubicBezTo>
                      <a:pt x="1" y="582"/>
                      <a:pt x="56" y="653"/>
                      <a:pt x="125" y="653"/>
                    </a:cubicBezTo>
                    <a:cubicBezTo>
                      <a:pt x="135" y="653"/>
                      <a:pt x="146" y="651"/>
                      <a:pt x="157" y="648"/>
                    </a:cubicBezTo>
                    <a:cubicBezTo>
                      <a:pt x="567" y="426"/>
                      <a:pt x="1019" y="321"/>
                      <a:pt x="1475" y="321"/>
                    </a:cubicBezTo>
                    <a:cubicBezTo>
                      <a:pt x="1746" y="321"/>
                      <a:pt x="2018" y="359"/>
                      <a:pt x="2282" y="430"/>
                    </a:cubicBezTo>
                    <a:cubicBezTo>
                      <a:pt x="2290" y="431"/>
                      <a:pt x="2298" y="432"/>
                      <a:pt x="2306" y="432"/>
                    </a:cubicBezTo>
                    <a:cubicBezTo>
                      <a:pt x="2431" y="432"/>
                      <a:pt x="2520" y="236"/>
                      <a:pt x="2391" y="185"/>
                    </a:cubicBezTo>
                    <a:cubicBezTo>
                      <a:pt x="2095" y="62"/>
                      <a:pt x="1783" y="1"/>
                      <a:pt x="1475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3" name="Google Shape;1367;p55">
                <a:extLst>
                  <a:ext uri="{FF2B5EF4-FFF2-40B4-BE49-F238E27FC236}">
                    <a16:creationId xmlns:a16="http://schemas.microsoft.com/office/drawing/2014/main" id="{BEED0D6D-0463-0D27-29C4-836047C32395}"/>
                  </a:ext>
                </a:extLst>
              </p:cNvPr>
              <p:cNvSpPr/>
              <p:nvPr/>
            </p:nvSpPr>
            <p:spPr>
              <a:xfrm>
                <a:off x="2403615" y="2896929"/>
                <a:ext cx="36687" cy="18818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674" extrusionOk="0">
                    <a:moveTo>
                      <a:pt x="235" y="0"/>
                    </a:moveTo>
                    <a:cubicBezTo>
                      <a:pt x="46" y="0"/>
                      <a:pt x="1" y="293"/>
                      <a:pt x="196" y="367"/>
                    </a:cubicBezTo>
                    <a:lnTo>
                      <a:pt x="823" y="612"/>
                    </a:lnTo>
                    <a:cubicBezTo>
                      <a:pt x="891" y="639"/>
                      <a:pt x="986" y="673"/>
                      <a:pt x="1072" y="673"/>
                    </a:cubicBezTo>
                    <a:cubicBezTo>
                      <a:pt x="1157" y="673"/>
                      <a:pt x="1232" y="639"/>
                      <a:pt x="1259" y="530"/>
                    </a:cubicBezTo>
                    <a:cubicBezTo>
                      <a:pt x="1313" y="339"/>
                      <a:pt x="1095" y="258"/>
                      <a:pt x="959" y="230"/>
                    </a:cubicBezTo>
                    <a:cubicBezTo>
                      <a:pt x="741" y="149"/>
                      <a:pt x="523" y="94"/>
                      <a:pt x="305" y="12"/>
                    </a:cubicBezTo>
                    <a:cubicBezTo>
                      <a:pt x="280" y="4"/>
                      <a:pt x="257" y="0"/>
                      <a:pt x="235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" name="Google Shape;1368;p55">
                <a:extLst>
                  <a:ext uri="{FF2B5EF4-FFF2-40B4-BE49-F238E27FC236}">
                    <a16:creationId xmlns:a16="http://schemas.microsoft.com/office/drawing/2014/main" id="{64287C36-2DCE-1846-75E2-5C0B16EDC8BD}"/>
                  </a:ext>
                </a:extLst>
              </p:cNvPr>
              <p:cNvSpPr/>
              <p:nvPr/>
            </p:nvSpPr>
            <p:spPr>
              <a:xfrm>
                <a:off x="2304667" y="2842289"/>
                <a:ext cx="41294" cy="2353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43" extrusionOk="0">
                    <a:moveTo>
                      <a:pt x="1259" y="1"/>
                    </a:moveTo>
                    <a:cubicBezTo>
                      <a:pt x="1072" y="1"/>
                      <a:pt x="879" y="57"/>
                      <a:pt x="743" y="171"/>
                    </a:cubicBezTo>
                    <a:cubicBezTo>
                      <a:pt x="525" y="280"/>
                      <a:pt x="307" y="416"/>
                      <a:pt x="116" y="580"/>
                    </a:cubicBezTo>
                    <a:cubicBezTo>
                      <a:pt x="1" y="672"/>
                      <a:pt x="120" y="843"/>
                      <a:pt x="242" y="843"/>
                    </a:cubicBezTo>
                    <a:cubicBezTo>
                      <a:pt x="264" y="843"/>
                      <a:pt x="286" y="837"/>
                      <a:pt x="307" y="825"/>
                    </a:cubicBezTo>
                    <a:cubicBezTo>
                      <a:pt x="470" y="689"/>
                      <a:pt x="661" y="580"/>
                      <a:pt x="879" y="471"/>
                    </a:cubicBezTo>
                    <a:cubicBezTo>
                      <a:pt x="1043" y="389"/>
                      <a:pt x="1288" y="362"/>
                      <a:pt x="1424" y="198"/>
                    </a:cubicBezTo>
                    <a:cubicBezTo>
                      <a:pt x="1479" y="144"/>
                      <a:pt x="1451" y="35"/>
                      <a:pt x="1370" y="7"/>
                    </a:cubicBezTo>
                    <a:cubicBezTo>
                      <a:pt x="1333" y="3"/>
                      <a:pt x="1296" y="1"/>
                      <a:pt x="1259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5" name="Google Shape;1369;p55">
                <a:extLst>
                  <a:ext uri="{FF2B5EF4-FFF2-40B4-BE49-F238E27FC236}">
                    <a16:creationId xmlns:a16="http://schemas.microsoft.com/office/drawing/2014/main" id="{95BA0F5D-2A01-BF6F-3B9D-D5E288B4597D}"/>
                  </a:ext>
                </a:extLst>
              </p:cNvPr>
              <p:cNvSpPr/>
              <p:nvPr/>
            </p:nvSpPr>
            <p:spPr>
              <a:xfrm>
                <a:off x="2343895" y="2849325"/>
                <a:ext cx="27166" cy="13792"/>
              </a:xfrm>
              <a:custGeom>
                <a:avLst/>
                <a:gdLst/>
                <a:ahLst/>
                <a:cxnLst/>
                <a:rect l="l" t="t" r="r" b="b"/>
                <a:pathLst>
                  <a:path w="973" h="494" extrusionOk="0">
                    <a:moveTo>
                      <a:pt x="809" y="1"/>
                    </a:moveTo>
                    <a:cubicBezTo>
                      <a:pt x="591" y="28"/>
                      <a:pt x="373" y="110"/>
                      <a:pt x="183" y="191"/>
                    </a:cubicBezTo>
                    <a:cubicBezTo>
                      <a:pt x="1" y="243"/>
                      <a:pt x="67" y="493"/>
                      <a:pt x="214" y="493"/>
                    </a:cubicBezTo>
                    <a:cubicBezTo>
                      <a:pt x="222" y="493"/>
                      <a:pt x="229" y="492"/>
                      <a:pt x="237" y="491"/>
                    </a:cubicBezTo>
                    <a:cubicBezTo>
                      <a:pt x="455" y="437"/>
                      <a:pt x="673" y="355"/>
                      <a:pt x="864" y="246"/>
                    </a:cubicBezTo>
                    <a:cubicBezTo>
                      <a:pt x="973" y="191"/>
                      <a:pt x="946" y="1"/>
                      <a:pt x="809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6" name="Google Shape;1370;p55">
                <a:extLst>
                  <a:ext uri="{FF2B5EF4-FFF2-40B4-BE49-F238E27FC236}">
                    <a16:creationId xmlns:a16="http://schemas.microsoft.com/office/drawing/2014/main" id="{DDE9C139-BB9E-45A8-05D9-74F7E2B812B7}"/>
                  </a:ext>
                </a:extLst>
              </p:cNvPr>
              <p:cNvSpPr/>
              <p:nvPr/>
            </p:nvSpPr>
            <p:spPr>
              <a:xfrm>
                <a:off x="1349328" y="2854351"/>
                <a:ext cx="83732" cy="78734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2820" extrusionOk="0">
                    <a:moveTo>
                      <a:pt x="1515" y="440"/>
                    </a:moveTo>
                    <a:cubicBezTo>
                      <a:pt x="1986" y="440"/>
                      <a:pt x="2396" y="587"/>
                      <a:pt x="2453" y="1101"/>
                    </a:cubicBezTo>
                    <a:cubicBezTo>
                      <a:pt x="2508" y="1565"/>
                      <a:pt x="2126" y="1919"/>
                      <a:pt x="1745" y="2110"/>
                    </a:cubicBezTo>
                    <a:cubicBezTo>
                      <a:pt x="1674" y="2156"/>
                      <a:pt x="921" y="2404"/>
                      <a:pt x="692" y="2404"/>
                    </a:cubicBezTo>
                    <a:cubicBezTo>
                      <a:pt x="655" y="2404"/>
                      <a:pt x="631" y="2397"/>
                      <a:pt x="627" y="2382"/>
                    </a:cubicBezTo>
                    <a:cubicBezTo>
                      <a:pt x="600" y="2300"/>
                      <a:pt x="518" y="2246"/>
                      <a:pt x="464" y="2246"/>
                    </a:cubicBezTo>
                    <a:cubicBezTo>
                      <a:pt x="682" y="1783"/>
                      <a:pt x="518" y="1129"/>
                      <a:pt x="300" y="638"/>
                    </a:cubicBezTo>
                    <a:cubicBezTo>
                      <a:pt x="611" y="560"/>
                      <a:pt x="1088" y="440"/>
                      <a:pt x="1515" y="440"/>
                    </a:cubicBezTo>
                    <a:close/>
                    <a:moveTo>
                      <a:pt x="1558" y="0"/>
                    </a:moveTo>
                    <a:cubicBezTo>
                      <a:pt x="1098" y="0"/>
                      <a:pt x="646" y="197"/>
                      <a:pt x="219" y="420"/>
                    </a:cubicBezTo>
                    <a:lnTo>
                      <a:pt x="191" y="420"/>
                    </a:lnTo>
                    <a:cubicBezTo>
                      <a:pt x="110" y="420"/>
                      <a:pt x="1" y="502"/>
                      <a:pt x="28" y="584"/>
                    </a:cubicBezTo>
                    <a:cubicBezTo>
                      <a:pt x="110" y="856"/>
                      <a:pt x="164" y="1156"/>
                      <a:pt x="191" y="1428"/>
                    </a:cubicBezTo>
                    <a:cubicBezTo>
                      <a:pt x="164" y="1674"/>
                      <a:pt x="164" y="1919"/>
                      <a:pt x="191" y="2164"/>
                    </a:cubicBezTo>
                    <a:cubicBezTo>
                      <a:pt x="191" y="2219"/>
                      <a:pt x="246" y="2273"/>
                      <a:pt x="300" y="2273"/>
                    </a:cubicBezTo>
                    <a:cubicBezTo>
                      <a:pt x="246" y="2327"/>
                      <a:pt x="219" y="2409"/>
                      <a:pt x="219" y="2491"/>
                    </a:cubicBezTo>
                    <a:cubicBezTo>
                      <a:pt x="254" y="2741"/>
                      <a:pt x="467" y="2819"/>
                      <a:pt x="722" y="2819"/>
                    </a:cubicBezTo>
                    <a:cubicBezTo>
                      <a:pt x="1051" y="2819"/>
                      <a:pt x="1451" y="2689"/>
                      <a:pt x="1636" y="2627"/>
                    </a:cubicBezTo>
                    <a:cubicBezTo>
                      <a:pt x="2235" y="2491"/>
                      <a:pt x="2726" y="2001"/>
                      <a:pt x="2889" y="1401"/>
                    </a:cubicBezTo>
                    <a:cubicBezTo>
                      <a:pt x="2998" y="856"/>
                      <a:pt x="2698" y="338"/>
                      <a:pt x="2208" y="148"/>
                    </a:cubicBezTo>
                    <a:cubicBezTo>
                      <a:pt x="1991" y="43"/>
                      <a:pt x="1773" y="0"/>
                      <a:pt x="1558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Google Shape;1371;p55">
                <a:extLst>
                  <a:ext uri="{FF2B5EF4-FFF2-40B4-BE49-F238E27FC236}">
                    <a16:creationId xmlns:a16="http://schemas.microsoft.com/office/drawing/2014/main" id="{AAB58A16-D03C-43E4-B699-762A8C74C2D3}"/>
                  </a:ext>
                </a:extLst>
              </p:cNvPr>
              <p:cNvSpPr/>
              <p:nvPr/>
            </p:nvSpPr>
            <p:spPr>
              <a:xfrm>
                <a:off x="1488342" y="2863397"/>
                <a:ext cx="17729" cy="4349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558" extrusionOk="0">
                    <a:moveTo>
                      <a:pt x="181" y="0"/>
                    </a:moveTo>
                    <a:cubicBezTo>
                      <a:pt x="91" y="0"/>
                      <a:pt x="0" y="72"/>
                      <a:pt x="35" y="178"/>
                    </a:cubicBezTo>
                    <a:cubicBezTo>
                      <a:pt x="117" y="369"/>
                      <a:pt x="199" y="587"/>
                      <a:pt x="226" y="805"/>
                    </a:cubicBezTo>
                    <a:cubicBezTo>
                      <a:pt x="226" y="995"/>
                      <a:pt x="199" y="1213"/>
                      <a:pt x="226" y="1404"/>
                    </a:cubicBezTo>
                    <a:cubicBezTo>
                      <a:pt x="226" y="1499"/>
                      <a:pt x="309" y="1557"/>
                      <a:pt x="384" y="1557"/>
                    </a:cubicBezTo>
                    <a:cubicBezTo>
                      <a:pt x="438" y="1557"/>
                      <a:pt x="487" y="1527"/>
                      <a:pt x="499" y="1459"/>
                    </a:cubicBezTo>
                    <a:cubicBezTo>
                      <a:pt x="635" y="968"/>
                      <a:pt x="553" y="478"/>
                      <a:pt x="308" y="69"/>
                    </a:cubicBezTo>
                    <a:cubicBezTo>
                      <a:pt x="279" y="21"/>
                      <a:pt x="230" y="0"/>
                      <a:pt x="181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8" name="Google Shape;1372;p55">
                <a:extLst>
                  <a:ext uri="{FF2B5EF4-FFF2-40B4-BE49-F238E27FC236}">
                    <a16:creationId xmlns:a16="http://schemas.microsoft.com/office/drawing/2014/main" id="{1A9BE590-41DB-510E-6874-956BA0F1280E}"/>
                  </a:ext>
                </a:extLst>
              </p:cNvPr>
              <p:cNvSpPr/>
              <p:nvPr/>
            </p:nvSpPr>
            <p:spPr>
              <a:xfrm>
                <a:off x="1506825" y="2858455"/>
                <a:ext cx="25882" cy="47548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703" extrusionOk="0">
                    <a:moveTo>
                      <a:pt x="136" y="1"/>
                    </a:moveTo>
                    <a:cubicBezTo>
                      <a:pt x="82" y="1"/>
                      <a:pt x="0" y="55"/>
                      <a:pt x="27" y="137"/>
                    </a:cubicBezTo>
                    <a:cubicBezTo>
                      <a:pt x="218" y="328"/>
                      <a:pt x="382" y="546"/>
                      <a:pt x="491" y="791"/>
                    </a:cubicBezTo>
                    <a:cubicBezTo>
                      <a:pt x="572" y="1036"/>
                      <a:pt x="600" y="1309"/>
                      <a:pt x="545" y="1581"/>
                    </a:cubicBezTo>
                    <a:cubicBezTo>
                      <a:pt x="529" y="1660"/>
                      <a:pt x="597" y="1703"/>
                      <a:pt x="666" y="1703"/>
                    </a:cubicBezTo>
                    <a:cubicBezTo>
                      <a:pt x="716" y="1703"/>
                      <a:pt x="768" y="1681"/>
                      <a:pt x="790" y="1636"/>
                    </a:cubicBezTo>
                    <a:cubicBezTo>
                      <a:pt x="927" y="1336"/>
                      <a:pt x="927" y="982"/>
                      <a:pt x="790" y="655"/>
                    </a:cubicBezTo>
                    <a:cubicBezTo>
                      <a:pt x="681" y="409"/>
                      <a:pt x="436" y="55"/>
                      <a:pt x="136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9" name="Google Shape;1373;p55">
                <a:extLst>
                  <a:ext uri="{FF2B5EF4-FFF2-40B4-BE49-F238E27FC236}">
                    <a16:creationId xmlns:a16="http://schemas.microsoft.com/office/drawing/2014/main" id="{A9472F49-4460-FE5F-1536-77CAE34BF82E}"/>
                  </a:ext>
                </a:extLst>
              </p:cNvPr>
              <p:cNvSpPr/>
              <p:nvPr/>
            </p:nvSpPr>
            <p:spPr>
              <a:xfrm>
                <a:off x="1637658" y="2862252"/>
                <a:ext cx="7650" cy="19069"/>
              </a:xfrm>
              <a:custGeom>
                <a:avLst/>
                <a:gdLst/>
                <a:ahLst/>
                <a:cxnLst/>
                <a:rect l="l" t="t" r="r" b="b"/>
                <a:pathLst>
                  <a:path w="274" h="683" extrusionOk="0">
                    <a:moveTo>
                      <a:pt x="123" y="1"/>
                    </a:moveTo>
                    <a:cubicBezTo>
                      <a:pt x="76" y="1"/>
                      <a:pt x="28" y="28"/>
                      <a:pt x="1" y="83"/>
                    </a:cubicBezTo>
                    <a:cubicBezTo>
                      <a:pt x="1" y="246"/>
                      <a:pt x="1" y="437"/>
                      <a:pt x="28" y="600"/>
                    </a:cubicBezTo>
                    <a:cubicBezTo>
                      <a:pt x="42" y="655"/>
                      <a:pt x="89" y="682"/>
                      <a:pt x="137" y="682"/>
                    </a:cubicBezTo>
                    <a:cubicBezTo>
                      <a:pt x="185" y="682"/>
                      <a:pt x="232" y="655"/>
                      <a:pt x="246" y="600"/>
                    </a:cubicBezTo>
                    <a:cubicBezTo>
                      <a:pt x="273" y="437"/>
                      <a:pt x="273" y="246"/>
                      <a:pt x="246" y="83"/>
                    </a:cubicBezTo>
                    <a:cubicBezTo>
                      <a:pt x="219" y="28"/>
                      <a:pt x="171" y="1"/>
                      <a:pt x="123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0" name="Google Shape;1374;p55">
                <a:extLst>
                  <a:ext uri="{FF2B5EF4-FFF2-40B4-BE49-F238E27FC236}">
                    <a16:creationId xmlns:a16="http://schemas.microsoft.com/office/drawing/2014/main" id="{A8B50011-5B2B-68D6-3DD7-A3CF6CF2DEF7}"/>
                  </a:ext>
                </a:extLst>
              </p:cNvPr>
              <p:cNvSpPr/>
              <p:nvPr/>
            </p:nvSpPr>
            <p:spPr>
              <a:xfrm>
                <a:off x="1649329" y="2843574"/>
                <a:ext cx="30209" cy="44002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1576" extrusionOk="0">
                    <a:moveTo>
                      <a:pt x="220" y="0"/>
                    </a:moveTo>
                    <a:cubicBezTo>
                      <a:pt x="104" y="0"/>
                      <a:pt x="1" y="155"/>
                      <a:pt x="128" y="261"/>
                    </a:cubicBezTo>
                    <a:cubicBezTo>
                      <a:pt x="291" y="452"/>
                      <a:pt x="400" y="670"/>
                      <a:pt x="455" y="915"/>
                    </a:cubicBezTo>
                    <a:cubicBezTo>
                      <a:pt x="482" y="1106"/>
                      <a:pt x="509" y="1324"/>
                      <a:pt x="564" y="1515"/>
                    </a:cubicBezTo>
                    <a:cubicBezTo>
                      <a:pt x="605" y="1555"/>
                      <a:pt x="659" y="1576"/>
                      <a:pt x="710" y="1576"/>
                    </a:cubicBezTo>
                    <a:cubicBezTo>
                      <a:pt x="761" y="1576"/>
                      <a:pt x="809" y="1555"/>
                      <a:pt x="836" y="1515"/>
                    </a:cubicBezTo>
                    <a:cubicBezTo>
                      <a:pt x="1081" y="1051"/>
                      <a:pt x="645" y="370"/>
                      <a:pt x="318" y="43"/>
                    </a:cubicBezTo>
                    <a:cubicBezTo>
                      <a:pt x="288" y="13"/>
                      <a:pt x="254" y="0"/>
                      <a:pt x="22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Google Shape;1375;p55">
                <a:extLst>
                  <a:ext uri="{FF2B5EF4-FFF2-40B4-BE49-F238E27FC236}">
                    <a16:creationId xmlns:a16="http://schemas.microsoft.com/office/drawing/2014/main" id="{35AFB1DF-759C-F31F-5D06-55B85959ECDE}"/>
                  </a:ext>
                </a:extLst>
              </p:cNvPr>
              <p:cNvSpPr/>
              <p:nvPr/>
            </p:nvSpPr>
            <p:spPr>
              <a:xfrm>
                <a:off x="2105960" y="2893969"/>
                <a:ext cx="37636" cy="362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299" extrusionOk="0">
                    <a:moveTo>
                      <a:pt x="1191" y="1"/>
                    </a:moveTo>
                    <a:cubicBezTo>
                      <a:pt x="1152" y="1"/>
                      <a:pt x="1109" y="14"/>
                      <a:pt x="1075" y="37"/>
                    </a:cubicBezTo>
                    <a:cubicBezTo>
                      <a:pt x="993" y="118"/>
                      <a:pt x="939" y="227"/>
                      <a:pt x="912" y="336"/>
                    </a:cubicBezTo>
                    <a:cubicBezTo>
                      <a:pt x="857" y="445"/>
                      <a:pt x="775" y="527"/>
                      <a:pt x="694" y="636"/>
                    </a:cubicBezTo>
                    <a:cubicBezTo>
                      <a:pt x="530" y="827"/>
                      <a:pt x="340" y="963"/>
                      <a:pt x="122" y="1072"/>
                    </a:cubicBezTo>
                    <a:cubicBezTo>
                      <a:pt x="0" y="1121"/>
                      <a:pt x="52" y="1299"/>
                      <a:pt x="161" y="1299"/>
                    </a:cubicBezTo>
                    <a:cubicBezTo>
                      <a:pt x="174" y="1299"/>
                      <a:pt x="188" y="1296"/>
                      <a:pt x="203" y="1290"/>
                    </a:cubicBezTo>
                    <a:cubicBezTo>
                      <a:pt x="476" y="1181"/>
                      <a:pt x="721" y="1045"/>
                      <a:pt x="939" y="827"/>
                    </a:cubicBezTo>
                    <a:cubicBezTo>
                      <a:pt x="1130" y="636"/>
                      <a:pt x="1348" y="364"/>
                      <a:pt x="1293" y="91"/>
                    </a:cubicBezTo>
                    <a:cubicBezTo>
                      <a:pt x="1293" y="27"/>
                      <a:pt x="1246" y="1"/>
                      <a:pt x="1191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2" name="Google Shape;1376;p55">
                <a:extLst>
                  <a:ext uri="{FF2B5EF4-FFF2-40B4-BE49-F238E27FC236}">
                    <a16:creationId xmlns:a16="http://schemas.microsoft.com/office/drawing/2014/main" id="{148538C9-F502-281D-B949-72FAB7DB0FB5}"/>
                  </a:ext>
                </a:extLst>
              </p:cNvPr>
              <p:cNvSpPr/>
              <p:nvPr/>
            </p:nvSpPr>
            <p:spPr>
              <a:xfrm>
                <a:off x="2140274" y="2882410"/>
                <a:ext cx="30182" cy="42215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512" extrusionOk="0">
                    <a:moveTo>
                      <a:pt x="919" y="0"/>
                    </a:moveTo>
                    <a:cubicBezTo>
                      <a:pt x="874" y="0"/>
                      <a:pt x="829" y="21"/>
                      <a:pt x="800" y="69"/>
                    </a:cubicBezTo>
                    <a:cubicBezTo>
                      <a:pt x="691" y="260"/>
                      <a:pt x="609" y="505"/>
                      <a:pt x="500" y="723"/>
                    </a:cubicBezTo>
                    <a:cubicBezTo>
                      <a:pt x="364" y="941"/>
                      <a:pt x="200" y="1132"/>
                      <a:pt x="64" y="1350"/>
                    </a:cubicBezTo>
                    <a:cubicBezTo>
                      <a:pt x="0" y="1414"/>
                      <a:pt x="53" y="1511"/>
                      <a:pt x="118" y="1511"/>
                    </a:cubicBezTo>
                    <a:cubicBezTo>
                      <a:pt x="136" y="1511"/>
                      <a:pt x="155" y="1504"/>
                      <a:pt x="173" y="1486"/>
                    </a:cubicBezTo>
                    <a:cubicBezTo>
                      <a:pt x="582" y="1132"/>
                      <a:pt x="882" y="669"/>
                      <a:pt x="1045" y="178"/>
                    </a:cubicBezTo>
                    <a:cubicBezTo>
                      <a:pt x="1080" y="72"/>
                      <a:pt x="1001" y="0"/>
                      <a:pt x="919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3" name="Google Shape;1377;p55">
                <a:extLst>
                  <a:ext uri="{FF2B5EF4-FFF2-40B4-BE49-F238E27FC236}">
                    <a16:creationId xmlns:a16="http://schemas.microsoft.com/office/drawing/2014/main" id="{D6A68194-3688-C80B-C204-5C0764A4C978}"/>
                  </a:ext>
                </a:extLst>
              </p:cNvPr>
              <p:cNvSpPr/>
              <p:nvPr/>
            </p:nvSpPr>
            <p:spPr>
              <a:xfrm>
                <a:off x="2170567" y="2886208"/>
                <a:ext cx="18678" cy="24821"/>
              </a:xfrm>
              <a:custGeom>
                <a:avLst/>
                <a:gdLst/>
                <a:ahLst/>
                <a:cxnLst/>
                <a:rect l="l" t="t" r="r" b="b"/>
                <a:pathLst>
                  <a:path w="669" h="889" extrusionOk="0">
                    <a:moveTo>
                      <a:pt x="550" y="0"/>
                    </a:moveTo>
                    <a:cubicBezTo>
                      <a:pt x="536" y="0"/>
                      <a:pt x="520" y="5"/>
                      <a:pt x="505" y="15"/>
                    </a:cubicBezTo>
                    <a:cubicBezTo>
                      <a:pt x="287" y="233"/>
                      <a:pt x="151" y="478"/>
                      <a:pt x="42" y="751"/>
                    </a:cubicBezTo>
                    <a:cubicBezTo>
                      <a:pt x="1" y="812"/>
                      <a:pt x="67" y="888"/>
                      <a:pt x="138" y="888"/>
                    </a:cubicBezTo>
                    <a:cubicBezTo>
                      <a:pt x="161" y="888"/>
                      <a:pt x="185" y="880"/>
                      <a:pt x="205" y="860"/>
                    </a:cubicBezTo>
                    <a:cubicBezTo>
                      <a:pt x="396" y="669"/>
                      <a:pt x="560" y="424"/>
                      <a:pt x="669" y="151"/>
                    </a:cubicBezTo>
                    <a:cubicBezTo>
                      <a:pt x="669" y="85"/>
                      <a:pt x="615" y="0"/>
                      <a:pt x="55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4" name="Google Shape;1378;p55">
                <a:extLst>
                  <a:ext uri="{FF2B5EF4-FFF2-40B4-BE49-F238E27FC236}">
                    <a16:creationId xmlns:a16="http://schemas.microsoft.com/office/drawing/2014/main" id="{717A3177-A5C6-1A67-790C-5C56D2FA02B0}"/>
                  </a:ext>
                </a:extLst>
              </p:cNvPr>
              <p:cNvSpPr/>
              <p:nvPr/>
            </p:nvSpPr>
            <p:spPr>
              <a:xfrm>
                <a:off x="1578579" y="2881349"/>
                <a:ext cx="1584348" cy="1879993"/>
              </a:xfrm>
              <a:custGeom>
                <a:avLst/>
                <a:gdLst/>
                <a:ahLst/>
                <a:cxnLst/>
                <a:rect l="l" t="t" r="r" b="b"/>
                <a:pathLst>
                  <a:path w="56746" h="67335" extrusionOk="0">
                    <a:moveTo>
                      <a:pt x="28080" y="1"/>
                    </a:moveTo>
                    <a:cubicBezTo>
                      <a:pt x="26556" y="1"/>
                      <a:pt x="25006" y="602"/>
                      <a:pt x="23588" y="1115"/>
                    </a:cubicBezTo>
                    <a:cubicBezTo>
                      <a:pt x="21872" y="1715"/>
                      <a:pt x="20100" y="2205"/>
                      <a:pt x="18302" y="2505"/>
                    </a:cubicBezTo>
                    <a:cubicBezTo>
                      <a:pt x="16959" y="2700"/>
                      <a:pt x="15616" y="2797"/>
                      <a:pt x="14273" y="2797"/>
                    </a:cubicBezTo>
                    <a:cubicBezTo>
                      <a:pt x="13736" y="2797"/>
                      <a:pt x="13199" y="2781"/>
                      <a:pt x="12662" y="2750"/>
                    </a:cubicBezTo>
                    <a:cubicBezTo>
                      <a:pt x="11100" y="2662"/>
                      <a:pt x="9573" y="2468"/>
                      <a:pt x="8025" y="2468"/>
                    </a:cubicBezTo>
                    <a:cubicBezTo>
                      <a:pt x="7656" y="2468"/>
                      <a:pt x="7285" y="2479"/>
                      <a:pt x="6912" y="2505"/>
                    </a:cubicBezTo>
                    <a:cubicBezTo>
                      <a:pt x="5364" y="2620"/>
                      <a:pt x="3802" y="2842"/>
                      <a:pt x="2246" y="2842"/>
                    </a:cubicBezTo>
                    <a:cubicBezTo>
                      <a:pt x="1584" y="2842"/>
                      <a:pt x="923" y="2801"/>
                      <a:pt x="264" y="2696"/>
                    </a:cubicBezTo>
                    <a:cubicBezTo>
                      <a:pt x="255" y="2694"/>
                      <a:pt x="246" y="2694"/>
                      <a:pt x="238" y="2694"/>
                    </a:cubicBezTo>
                    <a:cubicBezTo>
                      <a:pt x="66" y="2694"/>
                      <a:pt x="0" y="2943"/>
                      <a:pt x="182" y="2995"/>
                    </a:cubicBezTo>
                    <a:cubicBezTo>
                      <a:pt x="1087" y="3195"/>
                      <a:pt x="1985" y="3265"/>
                      <a:pt x="2886" y="3265"/>
                    </a:cubicBezTo>
                    <a:cubicBezTo>
                      <a:pt x="3831" y="3265"/>
                      <a:pt x="4779" y="3188"/>
                      <a:pt x="5741" y="3104"/>
                    </a:cubicBezTo>
                    <a:cubicBezTo>
                      <a:pt x="6694" y="3023"/>
                      <a:pt x="7621" y="2941"/>
                      <a:pt x="8575" y="2941"/>
                    </a:cubicBezTo>
                    <a:cubicBezTo>
                      <a:pt x="9610" y="2941"/>
                      <a:pt x="10591" y="3077"/>
                      <a:pt x="11599" y="3186"/>
                    </a:cubicBezTo>
                    <a:cubicBezTo>
                      <a:pt x="12497" y="3279"/>
                      <a:pt x="13399" y="3325"/>
                      <a:pt x="14300" y="3325"/>
                    </a:cubicBezTo>
                    <a:cubicBezTo>
                      <a:pt x="17116" y="3325"/>
                      <a:pt x="19930" y="2875"/>
                      <a:pt x="22635" y="1987"/>
                    </a:cubicBezTo>
                    <a:cubicBezTo>
                      <a:pt x="23207" y="1796"/>
                      <a:pt x="23806" y="1578"/>
                      <a:pt x="24378" y="1388"/>
                    </a:cubicBezTo>
                    <a:cubicBezTo>
                      <a:pt x="24406" y="1415"/>
                      <a:pt x="24433" y="1442"/>
                      <a:pt x="24460" y="1442"/>
                    </a:cubicBezTo>
                    <a:cubicBezTo>
                      <a:pt x="26967" y="2614"/>
                      <a:pt x="28057" y="5529"/>
                      <a:pt x="29637" y="7628"/>
                    </a:cubicBezTo>
                    <a:cubicBezTo>
                      <a:pt x="31517" y="10080"/>
                      <a:pt x="33724" y="12232"/>
                      <a:pt x="35441" y="14821"/>
                    </a:cubicBezTo>
                    <a:cubicBezTo>
                      <a:pt x="36204" y="15965"/>
                      <a:pt x="36803" y="17219"/>
                      <a:pt x="37457" y="18390"/>
                    </a:cubicBezTo>
                    <a:cubicBezTo>
                      <a:pt x="37212" y="19971"/>
                      <a:pt x="36803" y="21524"/>
                      <a:pt x="36259" y="23050"/>
                    </a:cubicBezTo>
                    <a:cubicBezTo>
                      <a:pt x="35577" y="24657"/>
                      <a:pt x="34678" y="26183"/>
                      <a:pt x="33561" y="27519"/>
                    </a:cubicBezTo>
                    <a:cubicBezTo>
                      <a:pt x="32471" y="28854"/>
                      <a:pt x="31190" y="29998"/>
                      <a:pt x="30155" y="31388"/>
                    </a:cubicBezTo>
                    <a:cubicBezTo>
                      <a:pt x="29092" y="32859"/>
                      <a:pt x="28656" y="34494"/>
                      <a:pt x="28438" y="36292"/>
                    </a:cubicBezTo>
                    <a:cubicBezTo>
                      <a:pt x="28275" y="38091"/>
                      <a:pt x="27975" y="39889"/>
                      <a:pt x="27594" y="41660"/>
                    </a:cubicBezTo>
                    <a:cubicBezTo>
                      <a:pt x="27158" y="43322"/>
                      <a:pt x="26640" y="44957"/>
                      <a:pt x="26013" y="46565"/>
                    </a:cubicBezTo>
                    <a:cubicBezTo>
                      <a:pt x="24787" y="49780"/>
                      <a:pt x="23288" y="52886"/>
                      <a:pt x="22062" y="56102"/>
                    </a:cubicBezTo>
                    <a:cubicBezTo>
                      <a:pt x="20727" y="59617"/>
                      <a:pt x="19637" y="63404"/>
                      <a:pt x="19773" y="67192"/>
                    </a:cubicBezTo>
                    <a:cubicBezTo>
                      <a:pt x="19773" y="67287"/>
                      <a:pt x="19848" y="67335"/>
                      <a:pt x="19923" y="67335"/>
                    </a:cubicBezTo>
                    <a:cubicBezTo>
                      <a:pt x="19998" y="67335"/>
                      <a:pt x="20073" y="67287"/>
                      <a:pt x="20073" y="67192"/>
                    </a:cubicBezTo>
                    <a:cubicBezTo>
                      <a:pt x="20264" y="63758"/>
                      <a:pt x="21000" y="60352"/>
                      <a:pt x="22280" y="57164"/>
                    </a:cubicBezTo>
                    <a:cubicBezTo>
                      <a:pt x="23479" y="53949"/>
                      <a:pt x="24951" y="50843"/>
                      <a:pt x="26204" y="47655"/>
                    </a:cubicBezTo>
                    <a:cubicBezTo>
                      <a:pt x="27485" y="44467"/>
                      <a:pt x="28493" y="41252"/>
                      <a:pt x="28847" y="37846"/>
                    </a:cubicBezTo>
                    <a:cubicBezTo>
                      <a:pt x="29065" y="35911"/>
                      <a:pt x="29229" y="33976"/>
                      <a:pt x="30264" y="32314"/>
                    </a:cubicBezTo>
                    <a:cubicBezTo>
                      <a:pt x="31218" y="30788"/>
                      <a:pt x="32580" y="29589"/>
                      <a:pt x="33752" y="28227"/>
                    </a:cubicBezTo>
                    <a:cubicBezTo>
                      <a:pt x="35904" y="25666"/>
                      <a:pt x="37594" y="22369"/>
                      <a:pt x="37757" y="18935"/>
                    </a:cubicBezTo>
                    <a:lnTo>
                      <a:pt x="37812" y="19044"/>
                    </a:lnTo>
                    <a:cubicBezTo>
                      <a:pt x="38602" y="20352"/>
                      <a:pt x="39501" y="21578"/>
                      <a:pt x="40482" y="22750"/>
                    </a:cubicBezTo>
                    <a:cubicBezTo>
                      <a:pt x="41463" y="23949"/>
                      <a:pt x="42526" y="25093"/>
                      <a:pt x="43615" y="26238"/>
                    </a:cubicBezTo>
                    <a:cubicBezTo>
                      <a:pt x="44678" y="27382"/>
                      <a:pt x="45686" y="28554"/>
                      <a:pt x="46967" y="29399"/>
                    </a:cubicBezTo>
                    <a:cubicBezTo>
                      <a:pt x="48438" y="30380"/>
                      <a:pt x="50182" y="30816"/>
                      <a:pt x="51790" y="31578"/>
                    </a:cubicBezTo>
                    <a:cubicBezTo>
                      <a:pt x="53425" y="32341"/>
                      <a:pt x="54978" y="33268"/>
                      <a:pt x="56449" y="34331"/>
                    </a:cubicBezTo>
                    <a:cubicBezTo>
                      <a:pt x="56481" y="34357"/>
                      <a:pt x="56512" y="34368"/>
                      <a:pt x="56541" y="34368"/>
                    </a:cubicBezTo>
                    <a:cubicBezTo>
                      <a:pt x="56663" y="34368"/>
                      <a:pt x="56745" y="34168"/>
                      <a:pt x="56613" y="34058"/>
                    </a:cubicBezTo>
                    <a:cubicBezTo>
                      <a:pt x="55250" y="33050"/>
                      <a:pt x="53833" y="32178"/>
                      <a:pt x="52362" y="31388"/>
                    </a:cubicBezTo>
                    <a:cubicBezTo>
                      <a:pt x="50972" y="30679"/>
                      <a:pt x="49447" y="30189"/>
                      <a:pt x="48057" y="29453"/>
                    </a:cubicBezTo>
                    <a:cubicBezTo>
                      <a:pt x="46586" y="28690"/>
                      <a:pt x="45496" y="27491"/>
                      <a:pt x="44378" y="26292"/>
                    </a:cubicBezTo>
                    <a:cubicBezTo>
                      <a:pt x="43261" y="25121"/>
                      <a:pt x="42226" y="24031"/>
                      <a:pt x="41218" y="22832"/>
                    </a:cubicBezTo>
                    <a:cubicBezTo>
                      <a:pt x="40182" y="21606"/>
                      <a:pt x="39229" y="20298"/>
                      <a:pt x="38411" y="18935"/>
                    </a:cubicBezTo>
                    <a:cubicBezTo>
                      <a:pt x="37566" y="17546"/>
                      <a:pt x="36885" y="16074"/>
                      <a:pt x="36013" y="14712"/>
                    </a:cubicBezTo>
                    <a:cubicBezTo>
                      <a:pt x="34378" y="12178"/>
                      <a:pt x="32226" y="10025"/>
                      <a:pt x="30373" y="7655"/>
                    </a:cubicBezTo>
                    <a:cubicBezTo>
                      <a:pt x="29392" y="6401"/>
                      <a:pt x="28602" y="5012"/>
                      <a:pt x="27648" y="3704"/>
                    </a:cubicBezTo>
                    <a:cubicBezTo>
                      <a:pt x="26912" y="2696"/>
                      <a:pt x="26013" y="1715"/>
                      <a:pt x="24787" y="1252"/>
                    </a:cubicBezTo>
                    <a:cubicBezTo>
                      <a:pt x="25005" y="1170"/>
                      <a:pt x="25196" y="1088"/>
                      <a:pt x="25414" y="1034"/>
                    </a:cubicBezTo>
                    <a:cubicBezTo>
                      <a:pt x="26449" y="707"/>
                      <a:pt x="27539" y="516"/>
                      <a:pt x="28602" y="461"/>
                    </a:cubicBezTo>
                    <a:cubicBezTo>
                      <a:pt x="28847" y="407"/>
                      <a:pt x="28847" y="53"/>
                      <a:pt x="28602" y="25"/>
                    </a:cubicBezTo>
                    <a:cubicBezTo>
                      <a:pt x="28428" y="9"/>
                      <a:pt x="28254" y="1"/>
                      <a:pt x="28080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5" name="Google Shape;1379;p55">
                <a:extLst>
                  <a:ext uri="{FF2B5EF4-FFF2-40B4-BE49-F238E27FC236}">
                    <a16:creationId xmlns:a16="http://schemas.microsoft.com/office/drawing/2014/main" id="{311DDBAF-81D5-AFF5-6D28-CA2395EDD6FF}"/>
                  </a:ext>
                </a:extLst>
              </p:cNvPr>
              <p:cNvSpPr/>
              <p:nvPr/>
            </p:nvSpPr>
            <p:spPr>
              <a:xfrm>
                <a:off x="2110372" y="2424606"/>
                <a:ext cx="1049932" cy="732732"/>
              </a:xfrm>
              <a:custGeom>
                <a:avLst/>
                <a:gdLst/>
                <a:ahLst/>
                <a:cxnLst/>
                <a:rect l="l" t="t" r="r" b="b"/>
                <a:pathLst>
                  <a:path w="37605" h="26244" extrusionOk="0">
                    <a:moveTo>
                      <a:pt x="12116" y="0"/>
                    </a:moveTo>
                    <a:cubicBezTo>
                      <a:pt x="12075" y="0"/>
                      <a:pt x="12034" y="19"/>
                      <a:pt x="12007" y="63"/>
                    </a:cubicBezTo>
                    <a:cubicBezTo>
                      <a:pt x="11680" y="771"/>
                      <a:pt x="11408" y="1480"/>
                      <a:pt x="11244" y="2243"/>
                    </a:cubicBezTo>
                    <a:cubicBezTo>
                      <a:pt x="11026" y="2924"/>
                      <a:pt x="10917" y="3632"/>
                      <a:pt x="10890" y="4368"/>
                    </a:cubicBezTo>
                    <a:cubicBezTo>
                      <a:pt x="10672" y="4232"/>
                      <a:pt x="10427" y="4123"/>
                      <a:pt x="10182" y="3987"/>
                    </a:cubicBezTo>
                    <a:cubicBezTo>
                      <a:pt x="8628" y="3305"/>
                      <a:pt x="7048" y="2679"/>
                      <a:pt x="5440" y="2161"/>
                    </a:cubicBezTo>
                    <a:cubicBezTo>
                      <a:pt x="3724" y="1534"/>
                      <a:pt x="2007" y="989"/>
                      <a:pt x="236" y="444"/>
                    </a:cubicBezTo>
                    <a:cubicBezTo>
                      <a:pt x="228" y="443"/>
                      <a:pt x="220" y="442"/>
                      <a:pt x="213" y="442"/>
                    </a:cubicBezTo>
                    <a:cubicBezTo>
                      <a:pt x="88" y="442"/>
                      <a:pt x="0" y="640"/>
                      <a:pt x="154" y="717"/>
                    </a:cubicBezTo>
                    <a:cubicBezTo>
                      <a:pt x="1571" y="1316"/>
                      <a:pt x="2988" y="1916"/>
                      <a:pt x="4459" y="2433"/>
                    </a:cubicBezTo>
                    <a:cubicBezTo>
                      <a:pt x="5904" y="2978"/>
                      <a:pt x="7429" y="3469"/>
                      <a:pt x="8874" y="4068"/>
                    </a:cubicBezTo>
                    <a:cubicBezTo>
                      <a:pt x="11435" y="5076"/>
                      <a:pt x="13533" y="6793"/>
                      <a:pt x="15495" y="8673"/>
                    </a:cubicBezTo>
                    <a:cubicBezTo>
                      <a:pt x="17484" y="10553"/>
                      <a:pt x="19255" y="12488"/>
                      <a:pt x="21326" y="14205"/>
                    </a:cubicBezTo>
                    <a:cubicBezTo>
                      <a:pt x="23724" y="16166"/>
                      <a:pt x="26285" y="17992"/>
                      <a:pt x="28765" y="19872"/>
                    </a:cubicBezTo>
                    <a:cubicBezTo>
                      <a:pt x="31626" y="22025"/>
                      <a:pt x="34569" y="24068"/>
                      <a:pt x="37457" y="26221"/>
                    </a:cubicBezTo>
                    <a:cubicBezTo>
                      <a:pt x="37473" y="26237"/>
                      <a:pt x="37488" y="26243"/>
                      <a:pt x="37503" y="26243"/>
                    </a:cubicBezTo>
                    <a:cubicBezTo>
                      <a:pt x="37564" y="26243"/>
                      <a:pt x="37604" y="26129"/>
                      <a:pt x="37539" y="26085"/>
                    </a:cubicBezTo>
                    <a:cubicBezTo>
                      <a:pt x="34950" y="24123"/>
                      <a:pt x="32443" y="22079"/>
                      <a:pt x="29882" y="20145"/>
                    </a:cubicBezTo>
                    <a:cubicBezTo>
                      <a:pt x="27293" y="18210"/>
                      <a:pt x="24677" y="16330"/>
                      <a:pt x="22171" y="14286"/>
                    </a:cubicBezTo>
                    <a:cubicBezTo>
                      <a:pt x="20045" y="12542"/>
                      <a:pt x="18165" y="10553"/>
                      <a:pt x="16231" y="8619"/>
                    </a:cubicBezTo>
                    <a:cubicBezTo>
                      <a:pt x="14759" y="7093"/>
                      <a:pt x="13124" y="5730"/>
                      <a:pt x="11326" y="4613"/>
                    </a:cubicBezTo>
                    <a:lnTo>
                      <a:pt x="11326" y="4559"/>
                    </a:lnTo>
                    <a:cubicBezTo>
                      <a:pt x="11517" y="3850"/>
                      <a:pt x="11517" y="3087"/>
                      <a:pt x="11653" y="2352"/>
                    </a:cubicBezTo>
                    <a:cubicBezTo>
                      <a:pt x="11816" y="1616"/>
                      <a:pt x="12034" y="908"/>
                      <a:pt x="12252" y="172"/>
                    </a:cubicBezTo>
                    <a:cubicBezTo>
                      <a:pt x="12289" y="80"/>
                      <a:pt x="12202" y="0"/>
                      <a:pt x="12116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6" name="Google Shape;1380;p55">
                <a:extLst>
                  <a:ext uri="{FF2B5EF4-FFF2-40B4-BE49-F238E27FC236}">
                    <a16:creationId xmlns:a16="http://schemas.microsoft.com/office/drawing/2014/main" id="{370A98C2-DE7C-6BC4-082A-A07DDF1C778E}"/>
                  </a:ext>
                </a:extLst>
              </p:cNvPr>
              <p:cNvSpPr/>
              <p:nvPr/>
            </p:nvSpPr>
            <p:spPr>
              <a:xfrm>
                <a:off x="3165804" y="3160019"/>
                <a:ext cx="238381" cy="695431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24908" extrusionOk="0">
                    <a:moveTo>
                      <a:pt x="216" y="1"/>
                    </a:moveTo>
                    <a:cubicBezTo>
                      <a:pt x="85" y="1"/>
                      <a:pt x="1" y="196"/>
                      <a:pt x="118" y="290"/>
                    </a:cubicBezTo>
                    <a:cubicBezTo>
                      <a:pt x="3170" y="2142"/>
                      <a:pt x="4205" y="5848"/>
                      <a:pt x="5513" y="8900"/>
                    </a:cubicBezTo>
                    <a:cubicBezTo>
                      <a:pt x="6331" y="10835"/>
                      <a:pt x="7257" y="12796"/>
                      <a:pt x="7584" y="14894"/>
                    </a:cubicBezTo>
                    <a:cubicBezTo>
                      <a:pt x="7747" y="15984"/>
                      <a:pt x="7884" y="17320"/>
                      <a:pt x="7284" y="18300"/>
                    </a:cubicBezTo>
                    <a:cubicBezTo>
                      <a:pt x="6821" y="19091"/>
                      <a:pt x="6031" y="19663"/>
                      <a:pt x="5486" y="20399"/>
                    </a:cubicBezTo>
                    <a:cubicBezTo>
                      <a:pt x="4805" y="21325"/>
                      <a:pt x="4369" y="22442"/>
                      <a:pt x="3579" y="23287"/>
                    </a:cubicBezTo>
                    <a:cubicBezTo>
                      <a:pt x="3067" y="23857"/>
                      <a:pt x="2329" y="24285"/>
                      <a:pt x="1579" y="24285"/>
                    </a:cubicBezTo>
                    <a:cubicBezTo>
                      <a:pt x="1290" y="24285"/>
                      <a:pt x="998" y="24221"/>
                      <a:pt x="717" y="24077"/>
                    </a:cubicBezTo>
                    <a:cubicBezTo>
                      <a:pt x="676" y="24058"/>
                      <a:pt x="636" y="24050"/>
                      <a:pt x="597" y="24050"/>
                    </a:cubicBezTo>
                    <a:cubicBezTo>
                      <a:pt x="360" y="24050"/>
                      <a:pt x="210" y="24376"/>
                      <a:pt x="445" y="24540"/>
                    </a:cubicBezTo>
                    <a:cubicBezTo>
                      <a:pt x="832" y="24798"/>
                      <a:pt x="1225" y="24908"/>
                      <a:pt x="1612" y="24908"/>
                    </a:cubicBezTo>
                    <a:cubicBezTo>
                      <a:pt x="2945" y="24908"/>
                      <a:pt x="4205" y="23607"/>
                      <a:pt x="4859" y="22551"/>
                    </a:cubicBezTo>
                    <a:cubicBezTo>
                      <a:pt x="5404" y="21543"/>
                      <a:pt x="6085" y="20589"/>
                      <a:pt x="6848" y="19745"/>
                    </a:cubicBezTo>
                    <a:cubicBezTo>
                      <a:pt x="7584" y="18982"/>
                      <a:pt x="8129" y="18246"/>
                      <a:pt x="8238" y="17156"/>
                    </a:cubicBezTo>
                    <a:cubicBezTo>
                      <a:pt x="8538" y="14840"/>
                      <a:pt x="7638" y="12469"/>
                      <a:pt x="6767" y="10344"/>
                    </a:cubicBezTo>
                    <a:cubicBezTo>
                      <a:pt x="5949" y="8437"/>
                      <a:pt x="5213" y="6475"/>
                      <a:pt x="4341" y="4595"/>
                    </a:cubicBezTo>
                    <a:cubicBezTo>
                      <a:pt x="3442" y="2742"/>
                      <a:pt x="2243" y="916"/>
                      <a:pt x="281" y="17"/>
                    </a:cubicBezTo>
                    <a:cubicBezTo>
                      <a:pt x="259" y="6"/>
                      <a:pt x="237" y="1"/>
                      <a:pt x="216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7" name="Google Shape;1381;p55">
                <a:extLst>
                  <a:ext uri="{FF2B5EF4-FFF2-40B4-BE49-F238E27FC236}">
                    <a16:creationId xmlns:a16="http://schemas.microsoft.com/office/drawing/2014/main" id="{258C4E40-CA8E-1624-03B7-0CF6343F3891}"/>
                  </a:ext>
                </a:extLst>
              </p:cNvPr>
              <p:cNvSpPr/>
              <p:nvPr/>
            </p:nvSpPr>
            <p:spPr>
              <a:xfrm>
                <a:off x="3277456" y="3700662"/>
                <a:ext cx="21498" cy="44253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585" extrusionOk="0">
                    <a:moveTo>
                      <a:pt x="606" y="0"/>
                    </a:moveTo>
                    <a:cubicBezTo>
                      <a:pt x="569" y="0"/>
                      <a:pt x="532" y="9"/>
                      <a:pt x="506" y="26"/>
                    </a:cubicBezTo>
                    <a:cubicBezTo>
                      <a:pt x="342" y="217"/>
                      <a:pt x="206" y="435"/>
                      <a:pt x="152" y="653"/>
                    </a:cubicBezTo>
                    <a:cubicBezTo>
                      <a:pt x="70" y="898"/>
                      <a:pt x="43" y="1171"/>
                      <a:pt x="15" y="1416"/>
                    </a:cubicBezTo>
                    <a:cubicBezTo>
                      <a:pt x="1" y="1521"/>
                      <a:pt x="92" y="1584"/>
                      <a:pt x="183" y="1584"/>
                    </a:cubicBezTo>
                    <a:cubicBezTo>
                      <a:pt x="257" y="1584"/>
                      <a:pt x="330" y="1542"/>
                      <a:pt x="342" y="1443"/>
                    </a:cubicBezTo>
                    <a:cubicBezTo>
                      <a:pt x="397" y="1225"/>
                      <a:pt x="451" y="980"/>
                      <a:pt x="533" y="762"/>
                    </a:cubicBezTo>
                    <a:cubicBezTo>
                      <a:pt x="642" y="571"/>
                      <a:pt x="724" y="353"/>
                      <a:pt x="751" y="135"/>
                    </a:cubicBezTo>
                    <a:cubicBezTo>
                      <a:pt x="770" y="42"/>
                      <a:pt x="687" y="0"/>
                      <a:pt x="606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Google Shape;1382;p55">
                <a:extLst>
                  <a:ext uri="{FF2B5EF4-FFF2-40B4-BE49-F238E27FC236}">
                    <a16:creationId xmlns:a16="http://schemas.microsoft.com/office/drawing/2014/main" id="{8EE9C97C-EF0F-631F-A157-75CB341D08EF}"/>
                  </a:ext>
                </a:extLst>
              </p:cNvPr>
              <p:cNvSpPr/>
              <p:nvPr/>
            </p:nvSpPr>
            <p:spPr>
              <a:xfrm>
                <a:off x="3255818" y="3694910"/>
                <a:ext cx="18008" cy="4872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745" extrusionOk="0">
                    <a:moveTo>
                      <a:pt x="474" y="0"/>
                    </a:moveTo>
                    <a:cubicBezTo>
                      <a:pt x="429" y="0"/>
                      <a:pt x="383" y="21"/>
                      <a:pt x="355" y="69"/>
                    </a:cubicBezTo>
                    <a:cubicBezTo>
                      <a:pt x="109" y="559"/>
                      <a:pt x="0" y="1077"/>
                      <a:pt x="28" y="1622"/>
                    </a:cubicBezTo>
                    <a:cubicBezTo>
                      <a:pt x="41" y="1704"/>
                      <a:pt x="116" y="1745"/>
                      <a:pt x="191" y="1745"/>
                    </a:cubicBezTo>
                    <a:cubicBezTo>
                      <a:pt x="266" y="1745"/>
                      <a:pt x="341" y="1704"/>
                      <a:pt x="355" y="1622"/>
                    </a:cubicBezTo>
                    <a:cubicBezTo>
                      <a:pt x="382" y="1132"/>
                      <a:pt x="464" y="641"/>
                      <a:pt x="627" y="178"/>
                    </a:cubicBezTo>
                    <a:cubicBezTo>
                      <a:pt x="645" y="72"/>
                      <a:pt x="559" y="0"/>
                      <a:pt x="474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Google Shape;1383;p55">
                <a:extLst>
                  <a:ext uri="{FF2B5EF4-FFF2-40B4-BE49-F238E27FC236}">
                    <a16:creationId xmlns:a16="http://schemas.microsoft.com/office/drawing/2014/main" id="{724F2A5E-2468-E7B9-A664-B46A3D8FC4F9}"/>
                  </a:ext>
                </a:extLst>
              </p:cNvPr>
              <p:cNvSpPr/>
              <p:nvPr/>
            </p:nvSpPr>
            <p:spPr>
              <a:xfrm>
                <a:off x="2444016" y="3039265"/>
                <a:ext cx="232434" cy="293998"/>
              </a:xfrm>
              <a:custGeom>
                <a:avLst/>
                <a:gdLst/>
                <a:ahLst/>
                <a:cxnLst/>
                <a:rect l="l" t="t" r="r" b="b"/>
                <a:pathLst>
                  <a:path w="8325" h="10530" extrusionOk="0">
                    <a:moveTo>
                      <a:pt x="167" y="1"/>
                    </a:moveTo>
                    <a:cubicBezTo>
                      <a:pt x="78" y="1"/>
                      <a:pt x="1" y="117"/>
                      <a:pt x="84" y="200"/>
                    </a:cubicBezTo>
                    <a:cubicBezTo>
                      <a:pt x="1556" y="1835"/>
                      <a:pt x="2973" y="3497"/>
                      <a:pt x="4335" y="5241"/>
                    </a:cubicBezTo>
                    <a:cubicBezTo>
                      <a:pt x="4989" y="6086"/>
                      <a:pt x="5616" y="6958"/>
                      <a:pt x="6242" y="7830"/>
                    </a:cubicBezTo>
                    <a:cubicBezTo>
                      <a:pt x="6869" y="8702"/>
                      <a:pt x="7414" y="9628"/>
                      <a:pt x="8068" y="10473"/>
                    </a:cubicBezTo>
                    <a:cubicBezTo>
                      <a:pt x="8092" y="10513"/>
                      <a:pt x="8125" y="10529"/>
                      <a:pt x="8159" y="10529"/>
                    </a:cubicBezTo>
                    <a:cubicBezTo>
                      <a:pt x="8240" y="10529"/>
                      <a:pt x="8325" y="10433"/>
                      <a:pt x="8286" y="10337"/>
                    </a:cubicBezTo>
                    <a:cubicBezTo>
                      <a:pt x="7305" y="8457"/>
                      <a:pt x="5915" y="6685"/>
                      <a:pt x="4635" y="5023"/>
                    </a:cubicBezTo>
                    <a:cubicBezTo>
                      <a:pt x="3272" y="3279"/>
                      <a:pt x="1801" y="1617"/>
                      <a:pt x="248" y="37"/>
                    </a:cubicBezTo>
                    <a:cubicBezTo>
                      <a:pt x="223" y="12"/>
                      <a:pt x="194" y="1"/>
                      <a:pt x="167" y="1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oogle Shape;1384;p55">
                <a:extLst>
                  <a:ext uri="{FF2B5EF4-FFF2-40B4-BE49-F238E27FC236}">
                    <a16:creationId xmlns:a16="http://schemas.microsoft.com/office/drawing/2014/main" id="{3632F50A-7008-3472-804A-4F5A449EFD45}"/>
                  </a:ext>
                </a:extLst>
              </p:cNvPr>
              <p:cNvSpPr/>
              <p:nvPr/>
            </p:nvSpPr>
            <p:spPr>
              <a:xfrm>
                <a:off x="2388371" y="2362317"/>
                <a:ext cx="13597" cy="29232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047" extrusionOk="0">
                    <a:moveTo>
                      <a:pt x="117" y="0"/>
                    </a:moveTo>
                    <a:cubicBezTo>
                      <a:pt x="60" y="0"/>
                      <a:pt x="0" y="47"/>
                      <a:pt x="34" y="114"/>
                    </a:cubicBezTo>
                    <a:cubicBezTo>
                      <a:pt x="88" y="414"/>
                      <a:pt x="225" y="686"/>
                      <a:pt x="334" y="986"/>
                    </a:cubicBezTo>
                    <a:cubicBezTo>
                      <a:pt x="344" y="1030"/>
                      <a:pt x="373" y="1047"/>
                      <a:pt x="401" y="1047"/>
                    </a:cubicBezTo>
                    <a:cubicBezTo>
                      <a:pt x="444" y="1047"/>
                      <a:pt x="486" y="1008"/>
                      <a:pt x="470" y="959"/>
                    </a:cubicBezTo>
                    <a:cubicBezTo>
                      <a:pt x="388" y="659"/>
                      <a:pt x="306" y="359"/>
                      <a:pt x="197" y="59"/>
                    </a:cubicBezTo>
                    <a:cubicBezTo>
                      <a:pt x="187" y="18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oogle Shape;1385;p55">
                <a:extLst>
                  <a:ext uri="{FF2B5EF4-FFF2-40B4-BE49-F238E27FC236}">
                    <a16:creationId xmlns:a16="http://schemas.microsoft.com/office/drawing/2014/main" id="{75B6F242-B2D8-339D-03F1-6B4C8EC5052F}"/>
                  </a:ext>
                </a:extLst>
              </p:cNvPr>
              <p:cNvSpPr/>
              <p:nvPr/>
            </p:nvSpPr>
            <p:spPr>
              <a:xfrm>
                <a:off x="2397948" y="2345285"/>
                <a:ext cx="24598" cy="51066"/>
              </a:xfrm>
              <a:custGeom>
                <a:avLst/>
                <a:gdLst/>
                <a:ahLst/>
                <a:cxnLst/>
                <a:rect l="l" t="t" r="r" b="b"/>
                <a:pathLst>
                  <a:path w="881" h="1829" extrusionOk="0">
                    <a:moveTo>
                      <a:pt x="140" y="0"/>
                    </a:moveTo>
                    <a:cubicBezTo>
                      <a:pt x="72" y="0"/>
                      <a:pt x="0" y="65"/>
                      <a:pt x="18" y="152"/>
                    </a:cubicBezTo>
                    <a:cubicBezTo>
                      <a:pt x="154" y="697"/>
                      <a:pt x="345" y="1242"/>
                      <a:pt x="617" y="1759"/>
                    </a:cubicBezTo>
                    <a:cubicBezTo>
                      <a:pt x="646" y="1807"/>
                      <a:pt x="688" y="1828"/>
                      <a:pt x="729" y="1828"/>
                    </a:cubicBezTo>
                    <a:cubicBezTo>
                      <a:pt x="806" y="1828"/>
                      <a:pt x="880" y="1757"/>
                      <a:pt x="862" y="1650"/>
                    </a:cubicBezTo>
                    <a:cubicBezTo>
                      <a:pt x="726" y="1105"/>
                      <a:pt x="508" y="561"/>
                      <a:pt x="236" y="70"/>
                    </a:cubicBezTo>
                    <a:cubicBezTo>
                      <a:pt x="216" y="21"/>
                      <a:pt x="179" y="0"/>
                      <a:pt x="140" y="0"/>
                    </a:cubicBezTo>
                    <a:close/>
                  </a:path>
                </a:pathLst>
              </a:custGeom>
              <a:solidFill>
                <a:srgbClr val="951B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" name="Google Shape;1386;p55">
              <a:extLst>
                <a:ext uri="{FF2B5EF4-FFF2-40B4-BE49-F238E27FC236}">
                  <a16:creationId xmlns:a16="http://schemas.microsoft.com/office/drawing/2014/main" id="{844806EA-6C89-16F7-360C-7AAC78188EFA}"/>
                </a:ext>
              </a:extLst>
            </p:cNvPr>
            <p:cNvGrpSpPr/>
            <p:nvPr/>
          </p:nvGrpSpPr>
          <p:grpSpPr>
            <a:xfrm flipH="1">
              <a:off x="4934215" y="-19"/>
              <a:ext cx="2857270" cy="2973193"/>
              <a:chOff x="1317540" y="422820"/>
              <a:chExt cx="2607950" cy="2714005"/>
            </a:xfrm>
          </p:grpSpPr>
          <p:grpSp>
            <p:nvGrpSpPr>
              <p:cNvPr id="13" name="Google Shape;1387;p55">
                <a:extLst>
                  <a:ext uri="{FF2B5EF4-FFF2-40B4-BE49-F238E27FC236}">
                    <a16:creationId xmlns:a16="http://schemas.microsoft.com/office/drawing/2014/main" id="{6AC64B5F-44E9-9467-B03F-3159D55DB57F}"/>
                  </a:ext>
                </a:extLst>
              </p:cNvPr>
              <p:cNvGrpSpPr/>
              <p:nvPr/>
            </p:nvGrpSpPr>
            <p:grpSpPr>
              <a:xfrm>
                <a:off x="3511065" y="789213"/>
                <a:ext cx="414425" cy="294200"/>
                <a:chOff x="4636400" y="2655400"/>
                <a:chExt cx="414425" cy="294200"/>
              </a:xfrm>
            </p:grpSpPr>
            <p:sp>
              <p:nvSpPr>
                <p:cNvPr id="40" name="Google Shape;1388;p55">
                  <a:extLst>
                    <a:ext uri="{FF2B5EF4-FFF2-40B4-BE49-F238E27FC236}">
                      <a16:creationId xmlns:a16="http://schemas.microsoft.com/office/drawing/2014/main" id="{8C8BAC9F-6D04-B747-689C-AF1F060AD084}"/>
                    </a:ext>
                  </a:extLst>
                </p:cNvPr>
                <p:cNvSpPr/>
                <p:nvPr/>
              </p:nvSpPr>
              <p:spPr>
                <a:xfrm>
                  <a:off x="4690750" y="2750425"/>
                  <a:ext cx="307175" cy="16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7" h="6653" extrusionOk="0">
                      <a:moveTo>
                        <a:pt x="12286" y="0"/>
                      </a:moveTo>
                      <a:lnTo>
                        <a:pt x="12286" y="0"/>
                      </a:lnTo>
                      <a:cubicBezTo>
                        <a:pt x="11498" y="1766"/>
                        <a:pt x="9835" y="3225"/>
                        <a:pt x="8274" y="4202"/>
                      </a:cubicBezTo>
                      <a:cubicBezTo>
                        <a:pt x="5676" y="5807"/>
                        <a:pt x="2816" y="5399"/>
                        <a:pt x="0" y="5968"/>
                      </a:cubicBezTo>
                      <a:cubicBezTo>
                        <a:pt x="1130" y="6422"/>
                        <a:pt x="2285" y="6653"/>
                        <a:pt x="3429" y="6653"/>
                      </a:cubicBezTo>
                      <a:cubicBezTo>
                        <a:pt x="5444" y="6653"/>
                        <a:pt x="7423" y="5936"/>
                        <a:pt x="9164" y="4465"/>
                      </a:cubicBezTo>
                      <a:cubicBezTo>
                        <a:pt x="10521" y="3312"/>
                        <a:pt x="11455" y="1853"/>
                        <a:pt x="12199" y="233"/>
                      </a:cubicBezTo>
                      <a:cubicBezTo>
                        <a:pt x="12228" y="146"/>
                        <a:pt x="12257" y="73"/>
                        <a:pt x="12286" y="0"/>
                      </a:cubicBezTo>
                      <a:close/>
                    </a:path>
                  </a:pathLst>
                </a:custGeom>
                <a:solidFill>
                  <a:srgbClr val="FFBB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" name="Google Shape;1389;p55">
                  <a:extLst>
                    <a:ext uri="{FF2B5EF4-FFF2-40B4-BE49-F238E27FC236}">
                      <a16:creationId xmlns:a16="http://schemas.microsoft.com/office/drawing/2014/main" id="{98C54781-FFFC-613B-7FA8-F4C505AE9E12}"/>
                    </a:ext>
                  </a:extLst>
                </p:cNvPr>
                <p:cNvSpPr/>
                <p:nvPr/>
              </p:nvSpPr>
              <p:spPr>
                <a:xfrm>
                  <a:off x="4671775" y="2688550"/>
                  <a:ext cx="273975" cy="18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9" h="7510" extrusionOk="0">
                      <a:moveTo>
                        <a:pt x="6107" y="1"/>
                      </a:moveTo>
                      <a:cubicBezTo>
                        <a:pt x="5190" y="1"/>
                        <a:pt x="4333" y="129"/>
                        <a:pt x="3634" y="505"/>
                      </a:cubicBezTo>
                      <a:cubicBezTo>
                        <a:pt x="1197" y="1833"/>
                        <a:pt x="818" y="4956"/>
                        <a:pt x="0" y="7509"/>
                      </a:cubicBezTo>
                      <a:cubicBezTo>
                        <a:pt x="1270" y="6444"/>
                        <a:pt x="1956" y="5160"/>
                        <a:pt x="2831" y="3686"/>
                      </a:cubicBezTo>
                      <a:cubicBezTo>
                        <a:pt x="3400" y="2723"/>
                        <a:pt x="4071" y="1993"/>
                        <a:pt x="5064" y="1483"/>
                      </a:cubicBezTo>
                      <a:cubicBezTo>
                        <a:pt x="6917" y="520"/>
                        <a:pt x="8960" y="666"/>
                        <a:pt x="10959" y="534"/>
                      </a:cubicBezTo>
                      <a:cubicBezTo>
                        <a:pt x="9509" y="395"/>
                        <a:pt x="7716" y="1"/>
                        <a:pt x="6107" y="1"/>
                      </a:cubicBezTo>
                      <a:close/>
                    </a:path>
                  </a:pathLst>
                </a:custGeom>
                <a:solidFill>
                  <a:srgbClr val="FFBB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" name="Google Shape;1390;p55">
                  <a:extLst>
                    <a:ext uri="{FF2B5EF4-FFF2-40B4-BE49-F238E27FC236}">
                      <a16:creationId xmlns:a16="http://schemas.microsoft.com/office/drawing/2014/main" id="{3C5B0471-0633-1930-609E-78DDC9E1C2CA}"/>
                    </a:ext>
                  </a:extLst>
                </p:cNvPr>
                <p:cNvSpPr/>
                <p:nvPr/>
              </p:nvSpPr>
              <p:spPr>
                <a:xfrm>
                  <a:off x="4699500" y="2707000"/>
                  <a:ext cx="296600" cy="17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4" h="6801" extrusionOk="0">
                      <a:moveTo>
                        <a:pt x="9536" y="1765"/>
                      </a:moveTo>
                      <a:cubicBezTo>
                        <a:pt x="9543" y="1765"/>
                        <a:pt x="9550" y="1766"/>
                        <a:pt x="9558" y="1766"/>
                      </a:cubicBezTo>
                      <a:lnTo>
                        <a:pt x="9587" y="1766"/>
                      </a:lnTo>
                      <a:cubicBezTo>
                        <a:pt x="9926" y="1809"/>
                        <a:pt x="9882" y="2425"/>
                        <a:pt x="9562" y="2425"/>
                      </a:cubicBezTo>
                      <a:cubicBezTo>
                        <a:pt x="9551" y="2425"/>
                        <a:pt x="9540" y="2424"/>
                        <a:pt x="9529" y="2423"/>
                      </a:cubicBezTo>
                      <a:lnTo>
                        <a:pt x="9500" y="2423"/>
                      </a:lnTo>
                      <a:cubicBezTo>
                        <a:pt x="9171" y="2394"/>
                        <a:pt x="9206" y="1765"/>
                        <a:pt x="9536" y="1765"/>
                      </a:cubicBezTo>
                      <a:close/>
                      <a:moveTo>
                        <a:pt x="4750" y="1970"/>
                      </a:moveTo>
                      <a:cubicBezTo>
                        <a:pt x="4757" y="1970"/>
                        <a:pt x="4765" y="1970"/>
                        <a:pt x="4772" y="1970"/>
                      </a:cubicBezTo>
                      <a:lnTo>
                        <a:pt x="4801" y="1970"/>
                      </a:lnTo>
                      <a:cubicBezTo>
                        <a:pt x="5144" y="2013"/>
                        <a:pt x="5095" y="2643"/>
                        <a:pt x="4765" y="2643"/>
                      </a:cubicBezTo>
                      <a:cubicBezTo>
                        <a:pt x="4758" y="2643"/>
                        <a:pt x="4750" y="2642"/>
                        <a:pt x="4743" y="2642"/>
                      </a:cubicBezTo>
                      <a:lnTo>
                        <a:pt x="4743" y="2627"/>
                      </a:lnTo>
                      <a:lnTo>
                        <a:pt x="4713" y="2627"/>
                      </a:lnTo>
                      <a:cubicBezTo>
                        <a:pt x="4385" y="2599"/>
                        <a:pt x="4434" y="1970"/>
                        <a:pt x="4750" y="1970"/>
                      </a:cubicBezTo>
                      <a:close/>
                      <a:moveTo>
                        <a:pt x="7628" y="3398"/>
                      </a:moveTo>
                      <a:cubicBezTo>
                        <a:pt x="7639" y="3398"/>
                        <a:pt x="7650" y="3399"/>
                        <a:pt x="7661" y="3400"/>
                      </a:cubicBezTo>
                      <a:lnTo>
                        <a:pt x="7690" y="3400"/>
                      </a:lnTo>
                      <a:cubicBezTo>
                        <a:pt x="8033" y="3443"/>
                        <a:pt x="7984" y="4058"/>
                        <a:pt x="7655" y="4058"/>
                      </a:cubicBezTo>
                      <a:cubicBezTo>
                        <a:pt x="7647" y="4058"/>
                        <a:pt x="7640" y="4058"/>
                        <a:pt x="7632" y="4057"/>
                      </a:cubicBezTo>
                      <a:lnTo>
                        <a:pt x="7603" y="4057"/>
                      </a:lnTo>
                      <a:cubicBezTo>
                        <a:pt x="7264" y="4015"/>
                        <a:pt x="7307" y="3398"/>
                        <a:pt x="7628" y="3398"/>
                      </a:cubicBezTo>
                      <a:close/>
                      <a:moveTo>
                        <a:pt x="11863" y="161"/>
                      </a:moveTo>
                      <a:cubicBezTo>
                        <a:pt x="9149" y="803"/>
                        <a:pt x="6114" y="1"/>
                        <a:pt x="3648" y="1620"/>
                      </a:cubicBezTo>
                      <a:cubicBezTo>
                        <a:pt x="2218" y="2554"/>
                        <a:pt x="1824" y="4218"/>
                        <a:pt x="890" y="5545"/>
                      </a:cubicBezTo>
                      <a:cubicBezTo>
                        <a:pt x="628" y="5925"/>
                        <a:pt x="321" y="6260"/>
                        <a:pt x="0" y="6581"/>
                      </a:cubicBezTo>
                      <a:cubicBezTo>
                        <a:pt x="1460" y="5823"/>
                        <a:pt x="2641" y="4801"/>
                        <a:pt x="3473" y="3240"/>
                      </a:cubicBezTo>
                      <a:cubicBezTo>
                        <a:pt x="3526" y="3135"/>
                        <a:pt x="3594" y="3093"/>
                        <a:pt x="3661" y="3093"/>
                      </a:cubicBezTo>
                      <a:cubicBezTo>
                        <a:pt x="3838" y="3093"/>
                        <a:pt x="4012" y="3383"/>
                        <a:pt x="3896" y="3605"/>
                      </a:cubicBezTo>
                      <a:cubicBezTo>
                        <a:pt x="3269" y="4787"/>
                        <a:pt x="2364" y="5793"/>
                        <a:pt x="1255" y="6538"/>
                      </a:cubicBezTo>
                      <a:cubicBezTo>
                        <a:pt x="2700" y="6071"/>
                        <a:pt x="3998" y="5297"/>
                        <a:pt x="5297" y="4480"/>
                      </a:cubicBezTo>
                      <a:cubicBezTo>
                        <a:pt x="5343" y="4452"/>
                        <a:pt x="5386" y="4440"/>
                        <a:pt x="5425" y="4440"/>
                      </a:cubicBezTo>
                      <a:cubicBezTo>
                        <a:pt x="5669" y="4440"/>
                        <a:pt x="5755" y="4927"/>
                        <a:pt x="5516" y="5078"/>
                      </a:cubicBezTo>
                      <a:cubicBezTo>
                        <a:pt x="4495" y="5735"/>
                        <a:pt x="3444" y="6304"/>
                        <a:pt x="2350" y="6800"/>
                      </a:cubicBezTo>
                      <a:cubicBezTo>
                        <a:pt x="3371" y="6771"/>
                        <a:pt x="4392" y="6625"/>
                        <a:pt x="5385" y="6377"/>
                      </a:cubicBezTo>
                      <a:cubicBezTo>
                        <a:pt x="8026" y="5648"/>
                        <a:pt x="11455" y="3094"/>
                        <a:pt x="11863" y="161"/>
                      </a:cubicBezTo>
                      <a:close/>
                    </a:path>
                  </a:pathLst>
                </a:custGeom>
                <a:solidFill>
                  <a:srgbClr val="FFAA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Google Shape;1391;p55">
                  <a:extLst>
                    <a:ext uri="{FF2B5EF4-FFF2-40B4-BE49-F238E27FC236}">
                      <a16:creationId xmlns:a16="http://schemas.microsoft.com/office/drawing/2014/main" id="{B4EC2F07-BCEB-092D-57C8-2EAE85BDA07B}"/>
                    </a:ext>
                  </a:extLst>
                </p:cNvPr>
                <p:cNvSpPr/>
                <p:nvPr/>
              </p:nvSpPr>
              <p:spPr>
                <a:xfrm>
                  <a:off x="4636400" y="2655400"/>
                  <a:ext cx="414425" cy="29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7" h="11768" extrusionOk="0">
                      <a:moveTo>
                        <a:pt x="7518" y="1334"/>
                      </a:moveTo>
                      <a:cubicBezTo>
                        <a:pt x="9125" y="1334"/>
                        <a:pt x="10911" y="1730"/>
                        <a:pt x="12359" y="1860"/>
                      </a:cubicBezTo>
                      <a:cubicBezTo>
                        <a:pt x="10360" y="1992"/>
                        <a:pt x="8317" y="1846"/>
                        <a:pt x="6464" y="2809"/>
                      </a:cubicBezTo>
                      <a:cubicBezTo>
                        <a:pt x="5457" y="3319"/>
                        <a:pt x="4801" y="4049"/>
                        <a:pt x="4232" y="5012"/>
                      </a:cubicBezTo>
                      <a:cubicBezTo>
                        <a:pt x="3356" y="6486"/>
                        <a:pt x="2670" y="7770"/>
                        <a:pt x="1401" y="8835"/>
                      </a:cubicBezTo>
                      <a:cubicBezTo>
                        <a:pt x="2233" y="6296"/>
                        <a:pt x="2597" y="3159"/>
                        <a:pt x="5049" y="1831"/>
                      </a:cubicBezTo>
                      <a:lnTo>
                        <a:pt x="5049" y="1831"/>
                      </a:lnTo>
                      <a:lnTo>
                        <a:pt x="5034" y="1846"/>
                      </a:lnTo>
                      <a:cubicBezTo>
                        <a:pt x="5740" y="1464"/>
                        <a:pt x="6600" y="1334"/>
                        <a:pt x="7518" y="1334"/>
                      </a:cubicBezTo>
                      <a:close/>
                      <a:moveTo>
                        <a:pt x="14387" y="2225"/>
                      </a:moveTo>
                      <a:cubicBezTo>
                        <a:pt x="13979" y="5158"/>
                        <a:pt x="10550" y="7726"/>
                        <a:pt x="7909" y="8456"/>
                      </a:cubicBezTo>
                      <a:cubicBezTo>
                        <a:pt x="6916" y="8704"/>
                        <a:pt x="5895" y="8850"/>
                        <a:pt x="4859" y="8879"/>
                      </a:cubicBezTo>
                      <a:cubicBezTo>
                        <a:pt x="5968" y="8383"/>
                        <a:pt x="7019" y="7799"/>
                        <a:pt x="8040" y="7142"/>
                      </a:cubicBezTo>
                      <a:cubicBezTo>
                        <a:pt x="8278" y="6992"/>
                        <a:pt x="8193" y="6518"/>
                        <a:pt x="7951" y="6518"/>
                      </a:cubicBezTo>
                      <a:cubicBezTo>
                        <a:pt x="7912" y="6518"/>
                        <a:pt x="7868" y="6530"/>
                        <a:pt x="7821" y="6559"/>
                      </a:cubicBezTo>
                      <a:cubicBezTo>
                        <a:pt x="6522" y="7361"/>
                        <a:pt x="5224" y="8149"/>
                        <a:pt x="3779" y="8616"/>
                      </a:cubicBezTo>
                      <a:cubicBezTo>
                        <a:pt x="4888" y="7872"/>
                        <a:pt x="5793" y="6865"/>
                        <a:pt x="6420" y="5683"/>
                      </a:cubicBezTo>
                      <a:cubicBezTo>
                        <a:pt x="6536" y="5462"/>
                        <a:pt x="6370" y="5171"/>
                        <a:pt x="6192" y="5171"/>
                      </a:cubicBezTo>
                      <a:cubicBezTo>
                        <a:pt x="6124" y="5171"/>
                        <a:pt x="6054" y="5214"/>
                        <a:pt x="5997" y="5319"/>
                      </a:cubicBezTo>
                      <a:cubicBezTo>
                        <a:pt x="5165" y="6894"/>
                        <a:pt x="3969" y="7916"/>
                        <a:pt x="2524" y="8660"/>
                      </a:cubicBezTo>
                      <a:cubicBezTo>
                        <a:pt x="2845" y="8339"/>
                        <a:pt x="3152" y="8003"/>
                        <a:pt x="3414" y="7639"/>
                      </a:cubicBezTo>
                      <a:cubicBezTo>
                        <a:pt x="4348" y="6296"/>
                        <a:pt x="4742" y="4618"/>
                        <a:pt x="6172" y="3684"/>
                      </a:cubicBezTo>
                      <a:cubicBezTo>
                        <a:pt x="8638" y="2065"/>
                        <a:pt x="11673" y="2867"/>
                        <a:pt x="14387" y="2225"/>
                      </a:cubicBezTo>
                      <a:close/>
                      <a:moveTo>
                        <a:pt x="14460" y="3801"/>
                      </a:moveTo>
                      <a:cubicBezTo>
                        <a:pt x="14431" y="3874"/>
                        <a:pt x="14402" y="3947"/>
                        <a:pt x="14373" y="4034"/>
                      </a:cubicBezTo>
                      <a:lnTo>
                        <a:pt x="14358" y="4034"/>
                      </a:lnTo>
                      <a:cubicBezTo>
                        <a:pt x="13614" y="5654"/>
                        <a:pt x="12695" y="7113"/>
                        <a:pt x="11323" y="8266"/>
                      </a:cubicBezTo>
                      <a:cubicBezTo>
                        <a:pt x="9591" y="9737"/>
                        <a:pt x="7610" y="10454"/>
                        <a:pt x="5595" y="10454"/>
                      </a:cubicBezTo>
                      <a:cubicBezTo>
                        <a:pt x="4453" y="10454"/>
                        <a:pt x="3299" y="10223"/>
                        <a:pt x="2174" y="9769"/>
                      </a:cubicBezTo>
                      <a:cubicBezTo>
                        <a:pt x="4990" y="9200"/>
                        <a:pt x="7850" y="9608"/>
                        <a:pt x="10448" y="8003"/>
                      </a:cubicBezTo>
                      <a:cubicBezTo>
                        <a:pt x="12009" y="7040"/>
                        <a:pt x="13658" y="5567"/>
                        <a:pt x="14460" y="3801"/>
                      </a:cubicBezTo>
                      <a:close/>
                      <a:moveTo>
                        <a:pt x="7322" y="0"/>
                      </a:moveTo>
                      <a:cubicBezTo>
                        <a:pt x="7043" y="0"/>
                        <a:pt x="6766" y="15"/>
                        <a:pt x="6493" y="51"/>
                      </a:cubicBezTo>
                      <a:cubicBezTo>
                        <a:pt x="1707" y="664"/>
                        <a:pt x="1663" y="5844"/>
                        <a:pt x="102" y="9302"/>
                      </a:cubicBezTo>
                      <a:cubicBezTo>
                        <a:pt x="58" y="9404"/>
                        <a:pt x="44" y="9506"/>
                        <a:pt x="44" y="9608"/>
                      </a:cubicBezTo>
                      <a:cubicBezTo>
                        <a:pt x="0" y="9886"/>
                        <a:pt x="117" y="10148"/>
                        <a:pt x="336" y="10294"/>
                      </a:cubicBezTo>
                      <a:cubicBezTo>
                        <a:pt x="2006" y="11276"/>
                        <a:pt x="3783" y="11768"/>
                        <a:pt x="5538" y="11768"/>
                      </a:cubicBezTo>
                      <a:cubicBezTo>
                        <a:pt x="7800" y="11768"/>
                        <a:pt x="10028" y="10952"/>
                        <a:pt x="11951" y="9317"/>
                      </a:cubicBezTo>
                      <a:cubicBezTo>
                        <a:pt x="13629" y="7887"/>
                        <a:pt x="14694" y="6019"/>
                        <a:pt x="15555" y="4005"/>
                      </a:cubicBezTo>
                      <a:cubicBezTo>
                        <a:pt x="15978" y="3013"/>
                        <a:pt x="16576" y="1773"/>
                        <a:pt x="15482" y="970"/>
                      </a:cubicBezTo>
                      <a:cubicBezTo>
                        <a:pt x="14908" y="551"/>
                        <a:pt x="13982" y="496"/>
                        <a:pt x="13111" y="496"/>
                      </a:cubicBezTo>
                      <a:cubicBezTo>
                        <a:pt x="12800" y="496"/>
                        <a:pt x="12496" y="503"/>
                        <a:pt x="12218" y="503"/>
                      </a:cubicBezTo>
                      <a:cubicBezTo>
                        <a:pt x="12027" y="503"/>
                        <a:pt x="11849" y="500"/>
                        <a:pt x="11688" y="489"/>
                      </a:cubicBezTo>
                      <a:cubicBezTo>
                        <a:pt x="10282" y="403"/>
                        <a:pt x="8764" y="0"/>
                        <a:pt x="73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Google Shape;1392;p55">
                  <a:extLst>
                    <a:ext uri="{FF2B5EF4-FFF2-40B4-BE49-F238E27FC236}">
                      <a16:creationId xmlns:a16="http://schemas.microsoft.com/office/drawing/2014/main" id="{3134AE5A-62EF-E31D-D3F6-3555A085E251}"/>
                    </a:ext>
                  </a:extLst>
                </p:cNvPr>
                <p:cNvSpPr/>
                <p:nvPr/>
              </p:nvSpPr>
              <p:spPr>
                <a:xfrm>
                  <a:off x="4809200" y="2756550"/>
                  <a:ext cx="18900" cy="1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661" extrusionOk="0">
                      <a:moveTo>
                        <a:pt x="352" y="1"/>
                      </a:moveTo>
                      <a:cubicBezTo>
                        <a:pt x="45" y="1"/>
                        <a:pt x="1" y="617"/>
                        <a:pt x="325" y="660"/>
                      </a:cubicBezTo>
                      <a:lnTo>
                        <a:pt x="355" y="660"/>
                      </a:lnTo>
                      <a:cubicBezTo>
                        <a:pt x="362" y="660"/>
                        <a:pt x="370" y="661"/>
                        <a:pt x="377" y="661"/>
                      </a:cubicBezTo>
                      <a:cubicBezTo>
                        <a:pt x="707" y="661"/>
                        <a:pt x="756" y="32"/>
                        <a:pt x="413" y="3"/>
                      </a:cubicBezTo>
                      <a:lnTo>
                        <a:pt x="384" y="3"/>
                      </a:lnTo>
                      <a:cubicBezTo>
                        <a:pt x="373" y="2"/>
                        <a:pt x="363" y="1"/>
                        <a:pt x="352" y="1"/>
                      </a:cubicBezTo>
                      <a:close/>
                    </a:path>
                  </a:pathLst>
                </a:custGeom>
                <a:solidFill>
                  <a:srgbClr val="AF15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Google Shape;1393;p55">
                  <a:extLst>
                    <a:ext uri="{FF2B5EF4-FFF2-40B4-BE49-F238E27FC236}">
                      <a16:creationId xmlns:a16="http://schemas.microsoft.com/office/drawing/2014/main" id="{4173FD4C-140D-0AC2-86A9-7C775235440D}"/>
                    </a:ext>
                  </a:extLst>
                </p:cNvPr>
                <p:cNvSpPr/>
                <p:nvPr/>
              </p:nvSpPr>
              <p:spPr>
                <a:xfrm>
                  <a:off x="4881425" y="2791950"/>
                  <a:ext cx="18900" cy="1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661" extrusionOk="0">
                      <a:moveTo>
                        <a:pt x="351" y="0"/>
                      </a:moveTo>
                      <a:cubicBezTo>
                        <a:pt x="31" y="0"/>
                        <a:pt x="1" y="617"/>
                        <a:pt x="326" y="659"/>
                      </a:cubicBezTo>
                      <a:lnTo>
                        <a:pt x="355" y="659"/>
                      </a:lnTo>
                      <a:cubicBezTo>
                        <a:pt x="363" y="660"/>
                        <a:pt x="370" y="660"/>
                        <a:pt x="378" y="660"/>
                      </a:cubicBezTo>
                      <a:cubicBezTo>
                        <a:pt x="707" y="660"/>
                        <a:pt x="756" y="45"/>
                        <a:pt x="413" y="2"/>
                      </a:cubicBezTo>
                      <a:lnTo>
                        <a:pt x="384" y="2"/>
                      </a:lnTo>
                      <a:cubicBezTo>
                        <a:pt x="373" y="1"/>
                        <a:pt x="362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AF15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Google Shape;1394;p55">
                  <a:extLst>
                    <a:ext uri="{FF2B5EF4-FFF2-40B4-BE49-F238E27FC236}">
                      <a16:creationId xmlns:a16="http://schemas.microsoft.com/office/drawing/2014/main" id="{4AE6E195-E083-A532-9880-1E254F112A50}"/>
                    </a:ext>
                  </a:extLst>
                </p:cNvPr>
                <p:cNvSpPr/>
                <p:nvPr/>
              </p:nvSpPr>
              <p:spPr>
                <a:xfrm>
                  <a:off x="4928775" y="2751125"/>
                  <a:ext cx="18875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660" extrusionOk="0">
                      <a:moveTo>
                        <a:pt x="365" y="0"/>
                      </a:moveTo>
                      <a:cubicBezTo>
                        <a:pt x="49" y="0"/>
                        <a:pt x="0" y="629"/>
                        <a:pt x="329" y="658"/>
                      </a:cubicBezTo>
                      <a:lnTo>
                        <a:pt x="358" y="658"/>
                      </a:lnTo>
                      <a:cubicBezTo>
                        <a:pt x="369" y="659"/>
                        <a:pt x="380" y="660"/>
                        <a:pt x="391" y="660"/>
                      </a:cubicBezTo>
                      <a:cubicBezTo>
                        <a:pt x="711" y="660"/>
                        <a:pt x="755" y="44"/>
                        <a:pt x="416" y="1"/>
                      </a:cubicBezTo>
                      <a:lnTo>
                        <a:pt x="387" y="1"/>
                      </a:lnTo>
                      <a:cubicBezTo>
                        <a:pt x="380" y="1"/>
                        <a:pt x="372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AF15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" name="Google Shape;1395;p55">
                <a:extLst>
                  <a:ext uri="{FF2B5EF4-FFF2-40B4-BE49-F238E27FC236}">
                    <a16:creationId xmlns:a16="http://schemas.microsoft.com/office/drawing/2014/main" id="{AA36C04C-F726-7A7E-5E8A-D3414202BAAB}"/>
                  </a:ext>
                </a:extLst>
              </p:cNvPr>
              <p:cNvGrpSpPr/>
              <p:nvPr/>
            </p:nvGrpSpPr>
            <p:grpSpPr>
              <a:xfrm rot="1747851">
                <a:off x="2592643" y="492631"/>
                <a:ext cx="455645" cy="649767"/>
                <a:chOff x="8229025" y="-95525"/>
                <a:chExt cx="455650" cy="649775"/>
              </a:xfrm>
            </p:grpSpPr>
            <p:sp>
              <p:nvSpPr>
                <p:cNvPr id="32" name="Google Shape;1396;p55">
                  <a:extLst>
                    <a:ext uri="{FF2B5EF4-FFF2-40B4-BE49-F238E27FC236}">
                      <a16:creationId xmlns:a16="http://schemas.microsoft.com/office/drawing/2014/main" id="{34715FAF-766C-0E5D-82E7-B2A9391BFFD1}"/>
                    </a:ext>
                  </a:extLst>
                </p:cNvPr>
                <p:cNvSpPr/>
                <p:nvPr/>
              </p:nvSpPr>
              <p:spPr>
                <a:xfrm>
                  <a:off x="8343925" y="531775"/>
                  <a:ext cx="27400" cy="2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899" extrusionOk="0">
                      <a:moveTo>
                        <a:pt x="726" y="0"/>
                      </a:moveTo>
                      <a:cubicBezTo>
                        <a:pt x="486" y="0"/>
                        <a:pt x="257" y="126"/>
                        <a:pt x="117" y="330"/>
                      </a:cubicBezTo>
                      <a:cubicBezTo>
                        <a:pt x="44" y="432"/>
                        <a:pt x="1" y="563"/>
                        <a:pt x="30" y="694"/>
                      </a:cubicBezTo>
                      <a:cubicBezTo>
                        <a:pt x="74" y="844"/>
                        <a:pt x="203" y="898"/>
                        <a:pt x="347" y="898"/>
                      </a:cubicBezTo>
                      <a:cubicBezTo>
                        <a:pt x="441" y="898"/>
                        <a:pt x="541" y="875"/>
                        <a:pt x="628" y="840"/>
                      </a:cubicBezTo>
                      <a:cubicBezTo>
                        <a:pt x="789" y="782"/>
                        <a:pt x="935" y="651"/>
                        <a:pt x="1022" y="490"/>
                      </a:cubicBezTo>
                      <a:cubicBezTo>
                        <a:pt x="1095" y="315"/>
                        <a:pt x="1008" y="38"/>
                        <a:pt x="832" y="9"/>
                      </a:cubicBezTo>
                      <a:cubicBezTo>
                        <a:pt x="797" y="3"/>
                        <a:pt x="761" y="0"/>
                        <a:pt x="7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" name="Google Shape;1397;p55">
                  <a:extLst>
                    <a:ext uri="{FF2B5EF4-FFF2-40B4-BE49-F238E27FC236}">
                      <a16:creationId xmlns:a16="http://schemas.microsoft.com/office/drawing/2014/main" id="{4F3F2003-F9DF-D2FE-7FA2-DB0215E83994}"/>
                    </a:ext>
                  </a:extLst>
                </p:cNvPr>
                <p:cNvSpPr/>
                <p:nvPr/>
              </p:nvSpPr>
              <p:spPr>
                <a:xfrm>
                  <a:off x="8410325" y="441375"/>
                  <a:ext cx="44900" cy="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" h="1137" extrusionOk="0">
                      <a:moveTo>
                        <a:pt x="960" y="1"/>
                      </a:moveTo>
                      <a:cubicBezTo>
                        <a:pt x="781" y="1"/>
                        <a:pt x="602" y="45"/>
                        <a:pt x="438" y="137"/>
                      </a:cubicBezTo>
                      <a:cubicBezTo>
                        <a:pt x="263" y="210"/>
                        <a:pt x="132" y="356"/>
                        <a:pt x="73" y="546"/>
                      </a:cubicBezTo>
                      <a:cubicBezTo>
                        <a:pt x="0" y="911"/>
                        <a:pt x="409" y="1115"/>
                        <a:pt x="745" y="1129"/>
                      </a:cubicBezTo>
                      <a:cubicBezTo>
                        <a:pt x="788" y="1134"/>
                        <a:pt x="831" y="1137"/>
                        <a:pt x="874" y="1137"/>
                      </a:cubicBezTo>
                      <a:cubicBezTo>
                        <a:pt x="1092" y="1137"/>
                        <a:pt x="1306" y="1074"/>
                        <a:pt x="1489" y="940"/>
                      </a:cubicBezTo>
                      <a:cubicBezTo>
                        <a:pt x="1708" y="765"/>
                        <a:pt x="1795" y="356"/>
                        <a:pt x="1591" y="196"/>
                      </a:cubicBezTo>
                      <a:cubicBezTo>
                        <a:pt x="1398" y="67"/>
                        <a:pt x="1179" y="1"/>
                        <a:pt x="96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" name="Google Shape;1398;p55">
                  <a:extLst>
                    <a:ext uri="{FF2B5EF4-FFF2-40B4-BE49-F238E27FC236}">
                      <a16:creationId xmlns:a16="http://schemas.microsoft.com/office/drawing/2014/main" id="{C77F4F58-5C79-553A-8B01-DCEEB535D60D}"/>
                    </a:ext>
                  </a:extLst>
                </p:cNvPr>
                <p:cNvSpPr/>
                <p:nvPr/>
              </p:nvSpPr>
              <p:spPr>
                <a:xfrm>
                  <a:off x="8300875" y="-58250"/>
                  <a:ext cx="326150" cy="33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6" h="13396" extrusionOk="0">
                      <a:moveTo>
                        <a:pt x="4563" y="2764"/>
                      </a:moveTo>
                      <a:cubicBezTo>
                        <a:pt x="4584" y="2764"/>
                        <a:pt x="4605" y="2767"/>
                        <a:pt x="4626" y="2773"/>
                      </a:cubicBezTo>
                      <a:cubicBezTo>
                        <a:pt x="4941" y="2855"/>
                        <a:pt x="4807" y="3423"/>
                        <a:pt x="4525" y="3423"/>
                      </a:cubicBezTo>
                      <a:cubicBezTo>
                        <a:pt x="4506" y="3423"/>
                        <a:pt x="4486" y="3420"/>
                        <a:pt x="4466" y="3415"/>
                      </a:cubicBezTo>
                      <a:cubicBezTo>
                        <a:pt x="4138" y="3319"/>
                        <a:pt x="4270" y="2764"/>
                        <a:pt x="4563" y="2764"/>
                      </a:cubicBezTo>
                      <a:close/>
                      <a:moveTo>
                        <a:pt x="6379" y="6249"/>
                      </a:moveTo>
                      <a:cubicBezTo>
                        <a:pt x="6402" y="6249"/>
                        <a:pt x="6426" y="6253"/>
                        <a:pt x="6450" y="6260"/>
                      </a:cubicBezTo>
                      <a:cubicBezTo>
                        <a:pt x="6761" y="6341"/>
                        <a:pt x="6634" y="6899"/>
                        <a:pt x="6358" y="6899"/>
                      </a:cubicBezTo>
                      <a:cubicBezTo>
                        <a:pt x="6336" y="6899"/>
                        <a:pt x="6313" y="6895"/>
                        <a:pt x="6290" y="6888"/>
                      </a:cubicBezTo>
                      <a:cubicBezTo>
                        <a:pt x="5965" y="6806"/>
                        <a:pt x="6092" y="6249"/>
                        <a:pt x="6379" y="6249"/>
                      </a:cubicBezTo>
                      <a:close/>
                      <a:moveTo>
                        <a:pt x="9661" y="7866"/>
                      </a:moveTo>
                      <a:cubicBezTo>
                        <a:pt x="9917" y="7866"/>
                        <a:pt x="9997" y="8312"/>
                        <a:pt x="9748" y="8449"/>
                      </a:cubicBezTo>
                      <a:cubicBezTo>
                        <a:pt x="9719" y="8478"/>
                        <a:pt x="9690" y="8493"/>
                        <a:pt x="9661" y="8507"/>
                      </a:cubicBezTo>
                      <a:cubicBezTo>
                        <a:pt x="9607" y="8537"/>
                        <a:pt x="9558" y="8550"/>
                        <a:pt x="9514" y="8550"/>
                      </a:cubicBezTo>
                      <a:cubicBezTo>
                        <a:pt x="9255" y="8550"/>
                        <a:pt x="9165" y="8102"/>
                        <a:pt x="9427" y="7953"/>
                      </a:cubicBezTo>
                      <a:lnTo>
                        <a:pt x="9515" y="7909"/>
                      </a:lnTo>
                      <a:cubicBezTo>
                        <a:pt x="9568" y="7879"/>
                        <a:pt x="9617" y="7866"/>
                        <a:pt x="9661" y="7866"/>
                      </a:cubicBezTo>
                      <a:close/>
                      <a:moveTo>
                        <a:pt x="6217" y="0"/>
                      </a:moveTo>
                      <a:cubicBezTo>
                        <a:pt x="4364" y="482"/>
                        <a:pt x="2788" y="1839"/>
                        <a:pt x="2321" y="3619"/>
                      </a:cubicBezTo>
                      <a:cubicBezTo>
                        <a:pt x="2277" y="3750"/>
                        <a:pt x="2248" y="3882"/>
                        <a:pt x="2204" y="3998"/>
                      </a:cubicBezTo>
                      <a:cubicBezTo>
                        <a:pt x="2160" y="4845"/>
                        <a:pt x="1796" y="5589"/>
                        <a:pt x="1314" y="6377"/>
                      </a:cubicBezTo>
                      <a:cubicBezTo>
                        <a:pt x="1022" y="6858"/>
                        <a:pt x="380" y="7442"/>
                        <a:pt x="293" y="7982"/>
                      </a:cubicBezTo>
                      <a:cubicBezTo>
                        <a:pt x="1" y="9587"/>
                        <a:pt x="2321" y="10287"/>
                        <a:pt x="3284" y="11002"/>
                      </a:cubicBezTo>
                      <a:cubicBezTo>
                        <a:pt x="4101" y="11601"/>
                        <a:pt x="5020" y="12432"/>
                        <a:pt x="5589" y="13395"/>
                      </a:cubicBezTo>
                      <a:cubicBezTo>
                        <a:pt x="5575" y="13118"/>
                        <a:pt x="5517" y="12841"/>
                        <a:pt x="5444" y="12564"/>
                      </a:cubicBezTo>
                      <a:cubicBezTo>
                        <a:pt x="5210" y="11703"/>
                        <a:pt x="4612" y="11250"/>
                        <a:pt x="3926" y="10784"/>
                      </a:cubicBezTo>
                      <a:cubicBezTo>
                        <a:pt x="3138" y="10258"/>
                        <a:pt x="1971" y="9762"/>
                        <a:pt x="1402" y="8989"/>
                      </a:cubicBezTo>
                      <a:cubicBezTo>
                        <a:pt x="1241" y="8782"/>
                        <a:pt x="1441" y="8414"/>
                        <a:pt x="1640" y="8414"/>
                      </a:cubicBezTo>
                      <a:cubicBezTo>
                        <a:pt x="1694" y="8414"/>
                        <a:pt x="1749" y="8442"/>
                        <a:pt x="1796" y="8507"/>
                      </a:cubicBezTo>
                      <a:cubicBezTo>
                        <a:pt x="2657" y="9675"/>
                        <a:pt x="4451" y="10010"/>
                        <a:pt x="5385" y="11148"/>
                      </a:cubicBezTo>
                      <a:cubicBezTo>
                        <a:pt x="5721" y="11571"/>
                        <a:pt x="5954" y="12068"/>
                        <a:pt x="6042" y="12607"/>
                      </a:cubicBezTo>
                      <a:cubicBezTo>
                        <a:pt x="6159" y="11995"/>
                        <a:pt x="6100" y="11382"/>
                        <a:pt x="5881" y="10798"/>
                      </a:cubicBezTo>
                      <a:cubicBezTo>
                        <a:pt x="5619" y="10156"/>
                        <a:pt x="5108" y="9543"/>
                        <a:pt x="4802" y="8916"/>
                      </a:cubicBezTo>
                      <a:cubicBezTo>
                        <a:pt x="4218" y="7705"/>
                        <a:pt x="3853" y="6406"/>
                        <a:pt x="3722" y="5064"/>
                      </a:cubicBezTo>
                      <a:cubicBezTo>
                        <a:pt x="3694" y="4840"/>
                        <a:pt x="3893" y="4645"/>
                        <a:pt x="4051" y="4645"/>
                      </a:cubicBezTo>
                      <a:cubicBezTo>
                        <a:pt x="4140" y="4645"/>
                        <a:pt x="4217" y="4707"/>
                        <a:pt x="4232" y="4859"/>
                      </a:cubicBezTo>
                      <a:cubicBezTo>
                        <a:pt x="4378" y="6143"/>
                        <a:pt x="4729" y="7384"/>
                        <a:pt x="5283" y="8551"/>
                      </a:cubicBezTo>
                      <a:cubicBezTo>
                        <a:pt x="5677" y="9354"/>
                        <a:pt x="6304" y="10069"/>
                        <a:pt x="6538" y="10959"/>
                      </a:cubicBezTo>
                      <a:cubicBezTo>
                        <a:pt x="6640" y="11411"/>
                        <a:pt x="6669" y="11878"/>
                        <a:pt x="6611" y="12330"/>
                      </a:cubicBezTo>
                      <a:cubicBezTo>
                        <a:pt x="6976" y="11002"/>
                        <a:pt x="6611" y="9514"/>
                        <a:pt x="6188" y="8040"/>
                      </a:cubicBezTo>
                      <a:cubicBezTo>
                        <a:pt x="6123" y="7827"/>
                        <a:pt x="6306" y="7642"/>
                        <a:pt x="6478" y="7642"/>
                      </a:cubicBezTo>
                      <a:cubicBezTo>
                        <a:pt x="6576" y="7642"/>
                        <a:pt x="6671" y="7702"/>
                        <a:pt x="6713" y="7851"/>
                      </a:cubicBezTo>
                      <a:cubicBezTo>
                        <a:pt x="7209" y="9558"/>
                        <a:pt x="7530" y="11265"/>
                        <a:pt x="7034" y="12753"/>
                      </a:cubicBezTo>
                      <a:cubicBezTo>
                        <a:pt x="7209" y="12622"/>
                        <a:pt x="7399" y="12491"/>
                        <a:pt x="7589" y="12359"/>
                      </a:cubicBezTo>
                      <a:cubicBezTo>
                        <a:pt x="7822" y="11849"/>
                        <a:pt x="7866" y="11250"/>
                        <a:pt x="7953" y="10638"/>
                      </a:cubicBezTo>
                      <a:cubicBezTo>
                        <a:pt x="8012" y="10258"/>
                        <a:pt x="8085" y="9791"/>
                        <a:pt x="8449" y="9572"/>
                      </a:cubicBezTo>
                      <a:cubicBezTo>
                        <a:pt x="8587" y="9493"/>
                        <a:pt x="8747" y="9461"/>
                        <a:pt x="8919" y="9461"/>
                      </a:cubicBezTo>
                      <a:cubicBezTo>
                        <a:pt x="9535" y="9461"/>
                        <a:pt x="10312" y="9862"/>
                        <a:pt x="10813" y="9908"/>
                      </a:cubicBezTo>
                      <a:cubicBezTo>
                        <a:pt x="10934" y="9915"/>
                        <a:pt x="11054" y="9919"/>
                        <a:pt x="11175" y="9919"/>
                      </a:cubicBezTo>
                      <a:cubicBezTo>
                        <a:pt x="11536" y="9919"/>
                        <a:pt x="11900" y="9886"/>
                        <a:pt x="12272" y="9820"/>
                      </a:cubicBezTo>
                      <a:cubicBezTo>
                        <a:pt x="12739" y="9383"/>
                        <a:pt x="13046" y="8857"/>
                        <a:pt x="12929" y="8201"/>
                      </a:cubicBezTo>
                      <a:cubicBezTo>
                        <a:pt x="12812" y="7763"/>
                        <a:pt x="12608" y="7355"/>
                        <a:pt x="12331" y="7004"/>
                      </a:cubicBezTo>
                      <a:cubicBezTo>
                        <a:pt x="11353" y="6319"/>
                        <a:pt x="10215" y="5954"/>
                        <a:pt x="9588" y="4845"/>
                      </a:cubicBezTo>
                      <a:cubicBezTo>
                        <a:pt x="8697" y="3283"/>
                        <a:pt x="8245" y="526"/>
                        <a:pt x="6217" y="0"/>
                      </a:cubicBezTo>
                      <a:close/>
                    </a:path>
                  </a:pathLst>
                </a:custGeom>
                <a:solidFill>
                  <a:srgbClr val="FFAA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" name="Google Shape;1399;p55">
                  <a:extLst>
                    <a:ext uri="{FF2B5EF4-FFF2-40B4-BE49-F238E27FC236}">
                      <a16:creationId xmlns:a16="http://schemas.microsoft.com/office/drawing/2014/main" id="{C64C9C79-B6F3-6F5C-A2F9-CA54ABC1CD61}"/>
                    </a:ext>
                  </a:extLst>
                </p:cNvPr>
                <p:cNvSpPr/>
                <p:nvPr/>
              </p:nvSpPr>
              <p:spPr>
                <a:xfrm>
                  <a:off x="8245800" y="106275"/>
                  <a:ext cx="134625" cy="1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5" h="5254" extrusionOk="0">
                      <a:moveTo>
                        <a:pt x="2569" y="0"/>
                      </a:moveTo>
                      <a:lnTo>
                        <a:pt x="2569" y="0"/>
                      </a:lnTo>
                      <a:cubicBezTo>
                        <a:pt x="2467" y="88"/>
                        <a:pt x="2335" y="161"/>
                        <a:pt x="2204" y="248"/>
                      </a:cubicBezTo>
                      <a:cubicBezTo>
                        <a:pt x="584" y="1270"/>
                        <a:pt x="1" y="3488"/>
                        <a:pt x="2189" y="4290"/>
                      </a:cubicBezTo>
                      <a:cubicBezTo>
                        <a:pt x="3094" y="4611"/>
                        <a:pt x="4042" y="4567"/>
                        <a:pt x="4962" y="5020"/>
                      </a:cubicBezTo>
                      <a:cubicBezTo>
                        <a:pt x="5108" y="5093"/>
                        <a:pt x="5254" y="5166"/>
                        <a:pt x="5385" y="5253"/>
                      </a:cubicBezTo>
                      <a:cubicBezTo>
                        <a:pt x="4363" y="4567"/>
                        <a:pt x="3225" y="4013"/>
                        <a:pt x="2408" y="3269"/>
                      </a:cubicBezTo>
                      <a:cubicBezTo>
                        <a:pt x="1328" y="2306"/>
                        <a:pt x="1868" y="1182"/>
                        <a:pt x="2569" y="0"/>
                      </a:cubicBezTo>
                      <a:close/>
                    </a:path>
                  </a:pathLst>
                </a:custGeom>
                <a:solidFill>
                  <a:srgbClr val="FFBB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Google Shape;1400;p55">
                  <a:extLst>
                    <a:ext uri="{FF2B5EF4-FFF2-40B4-BE49-F238E27FC236}">
                      <a16:creationId xmlns:a16="http://schemas.microsoft.com/office/drawing/2014/main" id="{A58373DE-B108-DAA0-C150-3A724839BEDF}"/>
                    </a:ext>
                  </a:extLst>
                </p:cNvPr>
                <p:cNvSpPr/>
                <p:nvPr/>
              </p:nvSpPr>
              <p:spPr>
                <a:xfrm>
                  <a:off x="8508450" y="195450"/>
                  <a:ext cx="72975" cy="4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9" h="1818" extrusionOk="0">
                      <a:moveTo>
                        <a:pt x="599" y="0"/>
                      </a:moveTo>
                      <a:cubicBezTo>
                        <a:pt x="499" y="0"/>
                        <a:pt x="412" y="23"/>
                        <a:pt x="351" y="81"/>
                      </a:cubicBezTo>
                      <a:cubicBezTo>
                        <a:pt x="15" y="373"/>
                        <a:pt x="73" y="1292"/>
                        <a:pt x="1" y="1817"/>
                      </a:cubicBezTo>
                      <a:cubicBezTo>
                        <a:pt x="146" y="1730"/>
                        <a:pt x="307" y="1642"/>
                        <a:pt x="467" y="1555"/>
                      </a:cubicBezTo>
                      <a:cubicBezTo>
                        <a:pt x="1051" y="1263"/>
                        <a:pt x="2043" y="898"/>
                        <a:pt x="2919" y="417"/>
                      </a:cubicBezTo>
                      <a:cubicBezTo>
                        <a:pt x="2496" y="417"/>
                        <a:pt x="2073" y="373"/>
                        <a:pt x="1649" y="300"/>
                      </a:cubicBezTo>
                      <a:cubicBezTo>
                        <a:pt x="1404" y="244"/>
                        <a:pt x="927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FFBB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Google Shape;1401;p55">
                  <a:extLst>
                    <a:ext uri="{FF2B5EF4-FFF2-40B4-BE49-F238E27FC236}">
                      <a16:creationId xmlns:a16="http://schemas.microsoft.com/office/drawing/2014/main" id="{E670DAEA-4712-B7DE-413E-AF9010F2D506}"/>
                    </a:ext>
                  </a:extLst>
                </p:cNvPr>
                <p:cNvSpPr/>
                <p:nvPr/>
              </p:nvSpPr>
              <p:spPr>
                <a:xfrm>
                  <a:off x="8530000" y="138400"/>
                  <a:ext cx="20825" cy="1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685" extrusionOk="0">
                      <a:moveTo>
                        <a:pt x="496" y="0"/>
                      </a:moveTo>
                      <a:cubicBezTo>
                        <a:pt x="452" y="0"/>
                        <a:pt x="403" y="13"/>
                        <a:pt x="350" y="43"/>
                      </a:cubicBezTo>
                      <a:lnTo>
                        <a:pt x="262" y="87"/>
                      </a:lnTo>
                      <a:cubicBezTo>
                        <a:pt x="0" y="236"/>
                        <a:pt x="90" y="684"/>
                        <a:pt x="349" y="684"/>
                      </a:cubicBezTo>
                      <a:cubicBezTo>
                        <a:pt x="393" y="684"/>
                        <a:pt x="442" y="671"/>
                        <a:pt x="496" y="641"/>
                      </a:cubicBezTo>
                      <a:cubicBezTo>
                        <a:pt x="525" y="627"/>
                        <a:pt x="554" y="612"/>
                        <a:pt x="583" y="583"/>
                      </a:cubicBezTo>
                      <a:cubicBezTo>
                        <a:pt x="832" y="446"/>
                        <a:pt x="752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AF15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Google Shape;1402;p55">
                  <a:extLst>
                    <a:ext uri="{FF2B5EF4-FFF2-40B4-BE49-F238E27FC236}">
                      <a16:creationId xmlns:a16="http://schemas.microsoft.com/office/drawing/2014/main" id="{CB9AC5D4-7150-0DF1-0D26-8CB02BC22619}"/>
                    </a:ext>
                  </a:extLst>
                </p:cNvPr>
                <p:cNvSpPr/>
                <p:nvPr/>
              </p:nvSpPr>
              <p:spPr>
                <a:xfrm>
                  <a:off x="8229025" y="-95525"/>
                  <a:ext cx="455650" cy="4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6" h="17096" extrusionOk="0">
                      <a:moveTo>
                        <a:pt x="10175" y="1331"/>
                      </a:moveTo>
                      <a:cubicBezTo>
                        <a:pt x="12843" y="1331"/>
                        <a:pt x="13049" y="4841"/>
                        <a:pt x="14052" y="6861"/>
                      </a:cubicBezTo>
                      <a:cubicBezTo>
                        <a:pt x="14081" y="6949"/>
                        <a:pt x="14125" y="7022"/>
                        <a:pt x="14169" y="7095"/>
                      </a:cubicBezTo>
                      <a:cubicBezTo>
                        <a:pt x="12680" y="6248"/>
                        <a:pt x="12593" y="4745"/>
                        <a:pt x="11834" y="3315"/>
                      </a:cubicBezTo>
                      <a:cubicBezTo>
                        <a:pt x="11426" y="2527"/>
                        <a:pt x="10857" y="1856"/>
                        <a:pt x="10142" y="1331"/>
                      </a:cubicBezTo>
                      <a:cubicBezTo>
                        <a:pt x="10153" y="1331"/>
                        <a:pt x="10164" y="1331"/>
                        <a:pt x="10175" y="1331"/>
                      </a:cubicBezTo>
                      <a:close/>
                      <a:moveTo>
                        <a:pt x="3240" y="8087"/>
                      </a:moveTo>
                      <a:lnTo>
                        <a:pt x="3240" y="8087"/>
                      </a:lnTo>
                      <a:cubicBezTo>
                        <a:pt x="2539" y="9254"/>
                        <a:pt x="1999" y="10378"/>
                        <a:pt x="3079" y="11341"/>
                      </a:cubicBezTo>
                      <a:cubicBezTo>
                        <a:pt x="3890" y="12065"/>
                        <a:pt x="5017" y="12645"/>
                        <a:pt x="6032" y="13310"/>
                      </a:cubicBezTo>
                      <a:lnTo>
                        <a:pt x="6032" y="13310"/>
                      </a:lnTo>
                      <a:cubicBezTo>
                        <a:pt x="5907" y="13229"/>
                        <a:pt x="5770" y="13160"/>
                        <a:pt x="5633" y="13092"/>
                      </a:cubicBezTo>
                      <a:cubicBezTo>
                        <a:pt x="4713" y="12654"/>
                        <a:pt x="3765" y="12683"/>
                        <a:pt x="2860" y="12362"/>
                      </a:cubicBezTo>
                      <a:cubicBezTo>
                        <a:pt x="672" y="11574"/>
                        <a:pt x="1255" y="9342"/>
                        <a:pt x="2875" y="8320"/>
                      </a:cubicBezTo>
                      <a:cubicBezTo>
                        <a:pt x="3006" y="8247"/>
                        <a:pt x="3138" y="8160"/>
                        <a:pt x="3240" y="8087"/>
                      </a:cubicBezTo>
                      <a:close/>
                      <a:moveTo>
                        <a:pt x="11776" y="11639"/>
                      </a:moveTo>
                      <a:cubicBezTo>
                        <a:pt x="12104" y="11639"/>
                        <a:pt x="12581" y="11883"/>
                        <a:pt x="12826" y="11939"/>
                      </a:cubicBezTo>
                      <a:cubicBezTo>
                        <a:pt x="13250" y="12026"/>
                        <a:pt x="13673" y="12056"/>
                        <a:pt x="14110" y="12056"/>
                      </a:cubicBezTo>
                      <a:cubicBezTo>
                        <a:pt x="13220" y="12537"/>
                        <a:pt x="12228" y="12902"/>
                        <a:pt x="11644" y="13194"/>
                      </a:cubicBezTo>
                      <a:cubicBezTo>
                        <a:pt x="11484" y="13281"/>
                        <a:pt x="11323" y="13369"/>
                        <a:pt x="11178" y="13456"/>
                      </a:cubicBezTo>
                      <a:cubicBezTo>
                        <a:pt x="11250" y="12931"/>
                        <a:pt x="11192" y="12012"/>
                        <a:pt x="11528" y="11720"/>
                      </a:cubicBezTo>
                      <a:cubicBezTo>
                        <a:pt x="11589" y="11662"/>
                        <a:pt x="11676" y="11639"/>
                        <a:pt x="11776" y="11639"/>
                      </a:cubicBezTo>
                      <a:close/>
                      <a:moveTo>
                        <a:pt x="9076" y="1491"/>
                      </a:moveTo>
                      <a:cubicBezTo>
                        <a:pt x="11119" y="2017"/>
                        <a:pt x="11571" y="4774"/>
                        <a:pt x="12462" y="6336"/>
                      </a:cubicBezTo>
                      <a:cubicBezTo>
                        <a:pt x="13089" y="7430"/>
                        <a:pt x="14227" y="7810"/>
                        <a:pt x="15190" y="8495"/>
                      </a:cubicBezTo>
                      <a:cubicBezTo>
                        <a:pt x="15482" y="8846"/>
                        <a:pt x="15686" y="9254"/>
                        <a:pt x="15788" y="9692"/>
                      </a:cubicBezTo>
                      <a:cubicBezTo>
                        <a:pt x="15920" y="10348"/>
                        <a:pt x="15613" y="10874"/>
                        <a:pt x="15146" y="11326"/>
                      </a:cubicBezTo>
                      <a:cubicBezTo>
                        <a:pt x="14778" y="11380"/>
                        <a:pt x="14419" y="11410"/>
                        <a:pt x="14061" y="11410"/>
                      </a:cubicBezTo>
                      <a:cubicBezTo>
                        <a:pt x="13936" y="11410"/>
                        <a:pt x="13812" y="11407"/>
                        <a:pt x="13687" y="11399"/>
                      </a:cubicBezTo>
                      <a:cubicBezTo>
                        <a:pt x="13186" y="11365"/>
                        <a:pt x="12410" y="10966"/>
                        <a:pt x="11795" y="10966"/>
                      </a:cubicBezTo>
                      <a:cubicBezTo>
                        <a:pt x="11622" y="10966"/>
                        <a:pt x="11461" y="10998"/>
                        <a:pt x="11323" y="11078"/>
                      </a:cubicBezTo>
                      <a:cubicBezTo>
                        <a:pt x="10959" y="11297"/>
                        <a:pt x="10886" y="11764"/>
                        <a:pt x="10827" y="12143"/>
                      </a:cubicBezTo>
                      <a:cubicBezTo>
                        <a:pt x="10740" y="12756"/>
                        <a:pt x="10696" y="13354"/>
                        <a:pt x="10463" y="13865"/>
                      </a:cubicBezTo>
                      <a:cubicBezTo>
                        <a:pt x="10273" y="13982"/>
                        <a:pt x="10083" y="14113"/>
                        <a:pt x="9908" y="14244"/>
                      </a:cubicBezTo>
                      <a:cubicBezTo>
                        <a:pt x="10404" y="12756"/>
                        <a:pt x="10083" y="11049"/>
                        <a:pt x="9587" y="9342"/>
                      </a:cubicBezTo>
                      <a:cubicBezTo>
                        <a:pt x="9545" y="9194"/>
                        <a:pt x="9451" y="9134"/>
                        <a:pt x="9354" y="9134"/>
                      </a:cubicBezTo>
                      <a:cubicBezTo>
                        <a:pt x="9181" y="9134"/>
                        <a:pt x="8996" y="9322"/>
                        <a:pt x="9062" y="9546"/>
                      </a:cubicBezTo>
                      <a:cubicBezTo>
                        <a:pt x="9485" y="11020"/>
                        <a:pt x="9850" y="12508"/>
                        <a:pt x="9485" y="13836"/>
                      </a:cubicBezTo>
                      <a:cubicBezTo>
                        <a:pt x="9543" y="13369"/>
                        <a:pt x="9514" y="12902"/>
                        <a:pt x="9412" y="12450"/>
                      </a:cubicBezTo>
                      <a:cubicBezTo>
                        <a:pt x="9193" y="11560"/>
                        <a:pt x="8551" y="10859"/>
                        <a:pt x="8157" y="10042"/>
                      </a:cubicBezTo>
                      <a:cubicBezTo>
                        <a:pt x="7603" y="8875"/>
                        <a:pt x="7252" y="7620"/>
                        <a:pt x="7121" y="6336"/>
                      </a:cubicBezTo>
                      <a:cubicBezTo>
                        <a:pt x="7100" y="6183"/>
                        <a:pt x="7020" y="6122"/>
                        <a:pt x="6929" y="6122"/>
                      </a:cubicBezTo>
                      <a:cubicBezTo>
                        <a:pt x="6767" y="6122"/>
                        <a:pt x="6568" y="6316"/>
                        <a:pt x="6596" y="6540"/>
                      </a:cubicBezTo>
                      <a:cubicBezTo>
                        <a:pt x="6727" y="7882"/>
                        <a:pt x="7092" y="9181"/>
                        <a:pt x="7676" y="10407"/>
                      </a:cubicBezTo>
                      <a:cubicBezTo>
                        <a:pt x="7982" y="11020"/>
                        <a:pt x="8493" y="11647"/>
                        <a:pt x="8755" y="12289"/>
                      </a:cubicBezTo>
                      <a:cubicBezTo>
                        <a:pt x="8974" y="12858"/>
                        <a:pt x="9033" y="13486"/>
                        <a:pt x="8916" y="14084"/>
                      </a:cubicBezTo>
                      <a:cubicBezTo>
                        <a:pt x="8828" y="13559"/>
                        <a:pt x="8595" y="13048"/>
                        <a:pt x="8259" y="12625"/>
                      </a:cubicBezTo>
                      <a:cubicBezTo>
                        <a:pt x="7325" y="11501"/>
                        <a:pt x="5531" y="11166"/>
                        <a:pt x="4670" y="9998"/>
                      </a:cubicBezTo>
                      <a:cubicBezTo>
                        <a:pt x="4621" y="9927"/>
                        <a:pt x="4565" y="9897"/>
                        <a:pt x="4508" y="9897"/>
                      </a:cubicBezTo>
                      <a:cubicBezTo>
                        <a:pt x="4311" y="9897"/>
                        <a:pt x="4117" y="10261"/>
                        <a:pt x="4276" y="10465"/>
                      </a:cubicBezTo>
                      <a:cubicBezTo>
                        <a:pt x="4845" y="11253"/>
                        <a:pt x="5998" y="11749"/>
                        <a:pt x="6800" y="12275"/>
                      </a:cubicBezTo>
                      <a:cubicBezTo>
                        <a:pt x="7486" y="12741"/>
                        <a:pt x="8084" y="13179"/>
                        <a:pt x="8318" y="14055"/>
                      </a:cubicBezTo>
                      <a:cubicBezTo>
                        <a:pt x="8391" y="14317"/>
                        <a:pt x="8449" y="14595"/>
                        <a:pt x="8463" y="14886"/>
                      </a:cubicBezTo>
                      <a:cubicBezTo>
                        <a:pt x="7894" y="13923"/>
                        <a:pt x="6975" y="13092"/>
                        <a:pt x="6143" y="12479"/>
                      </a:cubicBezTo>
                      <a:cubicBezTo>
                        <a:pt x="5180" y="11764"/>
                        <a:pt x="2875" y="11063"/>
                        <a:pt x="3167" y="9473"/>
                      </a:cubicBezTo>
                      <a:cubicBezTo>
                        <a:pt x="3254" y="8918"/>
                        <a:pt x="3896" y="8335"/>
                        <a:pt x="4188" y="7853"/>
                      </a:cubicBezTo>
                      <a:cubicBezTo>
                        <a:pt x="4670" y="7080"/>
                        <a:pt x="5034" y="6336"/>
                        <a:pt x="5078" y="5489"/>
                      </a:cubicBezTo>
                      <a:cubicBezTo>
                        <a:pt x="5122" y="5358"/>
                        <a:pt x="5151" y="5241"/>
                        <a:pt x="5180" y="5095"/>
                      </a:cubicBezTo>
                      <a:cubicBezTo>
                        <a:pt x="5662" y="3330"/>
                        <a:pt x="7238" y="1973"/>
                        <a:pt x="9076" y="1491"/>
                      </a:cubicBezTo>
                      <a:close/>
                      <a:moveTo>
                        <a:pt x="10333" y="1"/>
                      </a:moveTo>
                      <a:cubicBezTo>
                        <a:pt x="10067" y="1"/>
                        <a:pt x="9785" y="30"/>
                        <a:pt x="9485" y="91"/>
                      </a:cubicBezTo>
                      <a:cubicBezTo>
                        <a:pt x="7924" y="426"/>
                        <a:pt x="5706" y="1593"/>
                        <a:pt x="4757" y="2936"/>
                      </a:cubicBezTo>
                      <a:cubicBezTo>
                        <a:pt x="3663" y="4512"/>
                        <a:pt x="4582" y="5606"/>
                        <a:pt x="2671" y="7080"/>
                      </a:cubicBezTo>
                      <a:cubicBezTo>
                        <a:pt x="1941" y="7649"/>
                        <a:pt x="1270" y="7882"/>
                        <a:pt x="788" y="8758"/>
                      </a:cubicBezTo>
                      <a:cubicBezTo>
                        <a:pt x="0" y="10188"/>
                        <a:pt x="132" y="12245"/>
                        <a:pt x="1562" y="13223"/>
                      </a:cubicBezTo>
                      <a:cubicBezTo>
                        <a:pt x="2817" y="14069"/>
                        <a:pt x="4509" y="13865"/>
                        <a:pt x="5852" y="14697"/>
                      </a:cubicBezTo>
                      <a:cubicBezTo>
                        <a:pt x="6800" y="15295"/>
                        <a:pt x="7646" y="16054"/>
                        <a:pt x="8361" y="16915"/>
                      </a:cubicBezTo>
                      <a:cubicBezTo>
                        <a:pt x="8428" y="17026"/>
                        <a:pt x="8555" y="17095"/>
                        <a:pt x="8683" y="17095"/>
                      </a:cubicBezTo>
                      <a:cubicBezTo>
                        <a:pt x="8722" y="17095"/>
                        <a:pt x="8761" y="17089"/>
                        <a:pt x="8799" y="17075"/>
                      </a:cubicBezTo>
                      <a:cubicBezTo>
                        <a:pt x="8945" y="17075"/>
                        <a:pt x="9091" y="16973"/>
                        <a:pt x="9208" y="16740"/>
                      </a:cubicBezTo>
                      <a:cubicBezTo>
                        <a:pt x="10535" y="13836"/>
                        <a:pt x="18225" y="13354"/>
                        <a:pt x="16766" y="8889"/>
                      </a:cubicBezTo>
                      <a:cubicBezTo>
                        <a:pt x="16591" y="8349"/>
                        <a:pt x="16182" y="7985"/>
                        <a:pt x="15861" y="7532"/>
                      </a:cubicBezTo>
                      <a:cubicBezTo>
                        <a:pt x="14913" y="6234"/>
                        <a:pt x="14504" y="4818"/>
                        <a:pt x="13979" y="3344"/>
                      </a:cubicBezTo>
                      <a:cubicBezTo>
                        <a:pt x="13314" y="1476"/>
                        <a:pt x="12233" y="1"/>
                        <a:pt x="10333" y="1"/>
                      </a:cubicBezTo>
                      <a:close/>
                    </a:path>
                  </a:pathLst>
                </a:custGeom>
                <a:solidFill>
                  <a:srgbClr val="951B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Google Shape;1403;p55">
                  <a:extLst>
                    <a:ext uri="{FF2B5EF4-FFF2-40B4-BE49-F238E27FC236}">
                      <a16:creationId xmlns:a16="http://schemas.microsoft.com/office/drawing/2014/main" id="{4374107D-DA68-B728-FA67-026D481DA5FB}"/>
                    </a:ext>
                  </a:extLst>
                </p:cNvPr>
                <p:cNvSpPr/>
                <p:nvPr/>
              </p:nvSpPr>
              <p:spPr>
                <a:xfrm>
                  <a:off x="8450000" y="97975"/>
                  <a:ext cx="19925" cy="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650" extrusionOk="0">
                      <a:moveTo>
                        <a:pt x="414" y="0"/>
                      </a:moveTo>
                      <a:cubicBezTo>
                        <a:pt x="127" y="0"/>
                        <a:pt x="0" y="557"/>
                        <a:pt x="325" y="639"/>
                      </a:cubicBezTo>
                      <a:cubicBezTo>
                        <a:pt x="348" y="646"/>
                        <a:pt x="371" y="650"/>
                        <a:pt x="393" y="650"/>
                      </a:cubicBezTo>
                      <a:cubicBezTo>
                        <a:pt x="669" y="650"/>
                        <a:pt x="796" y="92"/>
                        <a:pt x="485" y="11"/>
                      </a:cubicBezTo>
                      <a:cubicBezTo>
                        <a:pt x="461" y="4"/>
                        <a:pt x="437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AF15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" name="Google Shape;1404;p55">
                <a:extLst>
                  <a:ext uri="{FF2B5EF4-FFF2-40B4-BE49-F238E27FC236}">
                    <a16:creationId xmlns:a16="http://schemas.microsoft.com/office/drawing/2014/main" id="{5767F6D1-F066-12AB-366E-DF3C19D924A0}"/>
                  </a:ext>
                </a:extLst>
              </p:cNvPr>
              <p:cNvGrpSpPr/>
              <p:nvPr/>
            </p:nvGrpSpPr>
            <p:grpSpPr>
              <a:xfrm rot="3029405">
                <a:off x="2165927" y="1315522"/>
                <a:ext cx="455641" cy="649763"/>
                <a:chOff x="8229025" y="-95525"/>
                <a:chExt cx="455650" cy="649775"/>
              </a:xfrm>
            </p:grpSpPr>
            <p:sp>
              <p:nvSpPr>
                <p:cNvPr id="24" name="Google Shape;1405;p55">
                  <a:extLst>
                    <a:ext uri="{FF2B5EF4-FFF2-40B4-BE49-F238E27FC236}">
                      <a16:creationId xmlns:a16="http://schemas.microsoft.com/office/drawing/2014/main" id="{51B39494-BA64-836E-E67C-F465BC900193}"/>
                    </a:ext>
                  </a:extLst>
                </p:cNvPr>
                <p:cNvSpPr/>
                <p:nvPr/>
              </p:nvSpPr>
              <p:spPr>
                <a:xfrm>
                  <a:off x="8343925" y="531775"/>
                  <a:ext cx="27400" cy="2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899" extrusionOk="0">
                      <a:moveTo>
                        <a:pt x="726" y="0"/>
                      </a:moveTo>
                      <a:cubicBezTo>
                        <a:pt x="486" y="0"/>
                        <a:pt x="257" y="126"/>
                        <a:pt x="117" y="330"/>
                      </a:cubicBezTo>
                      <a:cubicBezTo>
                        <a:pt x="44" y="432"/>
                        <a:pt x="1" y="563"/>
                        <a:pt x="30" y="694"/>
                      </a:cubicBezTo>
                      <a:cubicBezTo>
                        <a:pt x="74" y="844"/>
                        <a:pt x="203" y="898"/>
                        <a:pt x="347" y="898"/>
                      </a:cubicBezTo>
                      <a:cubicBezTo>
                        <a:pt x="441" y="898"/>
                        <a:pt x="541" y="875"/>
                        <a:pt x="628" y="840"/>
                      </a:cubicBezTo>
                      <a:cubicBezTo>
                        <a:pt x="789" y="782"/>
                        <a:pt x="935" y="651"/>
                        <a:pt x="1022" y="490"/>
                      </a:cubicBezTo>
                      <a:cubicBezTo>
                        <a:pt x="1095" y="315"/>
                        <a:pt x="1008" y="38"/>
                        <a:pt x="832" y="9"/>
                      </a:cubicBezTo>
                      <a:cubicBezTo>
                        <a:pt x="797" y="3"/>
                        <a:pt x="761" y="0"/>
                        <a:pt x="72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Google Shape;1406;p55">
                  <a:extLst>
                    <a:ext uri="{FF2B5EF4-FFF2-40B4-BE49-F238E27FC236}">
                      <a16:creationId xmlns:a16="http://schemas.microsoft.com/office/drawing/2014/main" id="{8F0FD663-79D6-8B6F-BA96-6D70D88FAB2A}"/>
                    </a:ext>
                  </a:extLst>
                </p:cNvPr>
                <p:cNvSpPr/>
                <p:nvPr/>
              </p:nvSpPr>
              <p:spPr>
                <a:xfrm>
                  <a:off x="8410325" y="441375"/>
                  <a:ext cx="44900" cy="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6" h="1137" extrusionOk="0">
                      <a:moveTo>
                        <a:pt x="960" y="1"/>
                      </a:moveTo>
                      <a:cubicBezTo>
                        <a:pt x="781" y="1"/>
                        <a:pt x="602" y="45"/>
                        <a:pt x="438" y="137"/>
                      </a:cubicBezTo>
                      <a:cubicBezTo>
                        <a:pt x="263" y="210"/>
                        <a:pt x="132" y="356"/>
                        <a:pt x="73" y="546"/>
                      </a:cubicBezTo>
                      <a:cubicBezTo>
                        <a:pt x="0" y="911"/>
                        <a:pt x="409" y="1115"/>
                        <a:pt x="745" y="1129"/>
                      </a:cubicBezTo>
                      <a:cubicBezTo>
                        <a:pt x="788" y="1134"/>
                        <a:pt x="831" y="1137"/>
                        <a:pt x="874" y="1137"/>
                      </a:cubicBezTo>
                      <a:cubicBezTo>
                        <a:pt x="1092" y="1137"/>
                        <a:pt x="1306" y="1074"/>
                        <a:pt x="1489" y="940"/>
                      </a:cubicBezTo>
                      <a:cubicBezTo>
                        <a:pt x="1708" y="765"/>
                        <a:pt x="1795" y="356"/>
                        <a:pt x="1591" y="196"/>
                      </a:cubicBezTo>
                      <a:cubicBezTo>
                        <a:pt x="1398" y="67"/>
                        <a:pt x="1179" y="1"/>
                        <a:pt x="96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6" name="Google Shape;1407;p55">
                  <a:extLst>
                    <a:ext uri="{FF2B5EF4-FFF2-40B4-BE49-F238E27FC236}">
                      <a16:creationId xmlns:a16="http://schemas.microsoft.com/office/drawing/2014/main" id="{83171E7B-06F9-52A2-BA9A-EFF8ECB88504}"/>
                    </a:ext>
                  </a:extLst>
                </p:cNvPr>
                <p:cNvSpPr/>
                <p:nvPr/>
              </p:nvSpPr>
              <p:spPr>
                <a:xfrm>
                  <a:off x="8300875" y="-58250"/>
                  <a:ext cx="326150" cy="33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6" h="13396" extrusionOk="0">
                      <a:moveTo>
                        <a:pt x="4563" y="2764"/>
                      </a:moveTo>
                      <a:cubicBezTo>
                        <a:pt x="4584" y="2764"/>
                        <a:pt x="4605" y="2767"/>
                        <a:pt x="4626" y="2773"/>
                      </a:cubicBezTo>
                      <a:cubicBezTo>
                        <a:pt x="4941" y="2855"/>
                        <a:pt x="4807" y="3423"/>
                        <a:pt x="4525" y="3423"/>
                      </a:cubicBezTo>
                      <a:cubicBezTo>
                        <a:pt x="4506" y="3423"/>
                        <a:pt x="4486" y="3420"/>
                        <a:pt x="4466" y="3415"/>
                      </a:cubicBezTo>
                      <a:cubicBezTo>
                        <a:pt x="4138" y="3319"/>
                        <a:pt x="4270" y="2764"/>
                        <a:pt x="4563" y="2764"/>
                      </a:cubicBezTo>
                      <a:close/>
                      <a:moveTo>
                        <a:pt x="6379" y="6249"/>
                      </a:moveTo>
                      <a:cubicBezTo>
                        <a:pt x="6402" y="6249"/>
                        <a:pt x="6426" y="6253"/>
                        <a:pt x="6450" y="6260"/>
                      </a:cubicBezTo>
                      <a:cubicBezTo>
                        <a:pt x="6761" y="6341"/>
                        <a:pt x="6634" y="6899"/>
                        <a:pt x="6358" y="6899"/>
                      </a:cubicBezTo>
                      <a:cubicBezTo>
                        <a:pt x="6336" y="6899"/>
                        <a:pt x="6313" y="6895"/>
                        <a:pt x="6290" y="6888"/>
                      </a:cubicBezTo>
                      <a:cubicBezTo>
                        <a:pt x="5965" y="6806"/>
                        <a:pt x="6092" y="6249"/>
                        <a:pt x="6379" y="6249"/>
                      </a:cubicBezTo>
                      <a:close/>
                      <a:moveTo>
                        <a:pt x="9661" y="7866"/>
                      </a:moveTo>
                      <a:cubicBezTo>
                        <a:pt x="9917" y="7866"/>
                        <a:pt x="9997" y="8312"/>
                        <a:pt x="9748" y="8449"/>
                      </a:cubicBezTo>
                      <a:cubicBezTo>
                        <a:pt x="9719" y="8478"/>
                        <a:pt x="9690" y="8493"/>
                        <a:pt x="9661" y="8507"/>
                      </a:cubicBezTo>
                      <a:cubicBezTo>
                        <a:pt x="9607" y="8537"/>
                        <a:pt x="9558" y="8550"/>
                        <a:pt x="9514" y="8550"/>
                      </a:cubicBezTo>
                      <a:cubicBezTo>
                        <a:pt x="9255" y="8550"/>
                        <a:pt x="9165" y="8102"/>
                        <a:pt x="9427" y="7953"/>
                      </a:cubicBezTo>
                      <a:lnTo>
                        <a:pt x="9515" y="7909"/>
                      </a:lnTo>
                      <a:cubicBezTo>
                        <a:pt x="9568" y="7879"/>
                        <a:pt x="9617" y="7866"/>
                        <a:pt x="9661" y="7866"/>
                      </a:cubicBezTo>
                      <a:close/>
                      <a:moveTo>
                        <a:pt x="6217" y="0"/>
                      </a:moveTo>
                      <a:cubicBezTo>
                        <a:pt x="4364" y="482"/>
                        <a:pt x="2788" y="1839"/>
                        <a:pt x="2321" y="3619"/>
                      </a:cubicBezTo>
                      <a:cubicBezTo>
                        <a:pt x="2277" y="3750"/>
                        <a:pt x="2248" y="3882"/>
                        <a:pt x="2204" y="3998"/>
                      </a:cubicBezTo>
                      <a:cubicBezTo>
                        <a:pt x="2160" y="4845"/>
                        <a:pt x="1796" y="5589"/>
                        <a:pt x="1314" y="6377"/>
                      </a:cubicBezTo>
                      <a:cubicBezTo>
                        <a:pt x="1022" y="6858"/>
                        <a:pt x="380" y="7442"/>
                        <a:pt x="293" y="7982"/>
                      </a:cubicBezTo>
                      <a:cubicBezTo>
                        <a:pt x="1" y="9587"/>
                        <a:pt x="2321" y="10287"/>
                        <a:pt x="3284" y="11002"/>
                      </a:cubicBezTo>
                      <a:cubicBezTo>
                        <a:pt x="4101" y="11601"/>
                        <a:pt x="5020" y="12432"/>
                        <a:pt x="5589" y="13395"/>
                      </a:cubicBezTo>
                      <a:cubicBezTo>
                        <a:pt x="5575" y="13118"/>
                        <a:pt x="5517" y="12841"/>
                        <a:pt x="5444" y="12564"/>
                      </a:cubicBezTo>
                      <a:cubicBezTo>
                        <a:pt x="5210" y="11703"/>
                        <a:pt x="4612" y="11250"/>
                        <a:pt x="3926" y="10784"/>
                      </a:cubicBezTo>
                      <a:cubicBezTo>
                        <a:pt x="3138" y="10258"/>
                        <a:pt x="1971" y="9762"/>
                        <a:pt x="1402" y="8989"/>
                      </a:cubicBezTo>
                      <a:cubicBezTo>
                        <a:pt x="1241" y="8782"/>
                        <a:pt x="1441" y="8414"/>
                        <a:pt x="1640" y="8414"/>
                      </a:cubicBezTo>
                      <a:cubicBezTo>
                        <a:pt x="1694" y="8414"/>
                        <a:pt x="1749" y="8442"/>
                        <a:pt x="1796" y="8507"/>
                      </a:cubicBezTo>
                      <a:cubicBezTo>
                        <a:pt x="2657" y="9675"/>
                        <a:pt x="4451" y="10010"/>
                        <a:pt x="5385" y="11148"/>
                      </a:cubicBezTo>
                      <a:cubicBezTo>
                        <a:pt x="5721" y="11571"/>
                        <a:pt x="5954" y="12068"/>
                        <a:pt x="6042" y="12607"/>
                      </a:cubicBezTo>
                      <a:cubicBezTo>
                        <a:pt x="6159" y="11995"/>
                        <a:pt x="6100" y="11382"/>
                        <a:pt x="5881" y="10798"/>
                      </a:cubicBezTo>
                      <a:cubicBezTo>
                        <a:pt x="5619" y="10156"/>
                        <a:pt x="5108" y="9543"/>
                        <a:pt x="4802" y="8916"/>
                      </a:cubicBezTo>
                      <a:cubicBezTo>
                        <a:pt x="4218" y="7705"/>
                        <a:pt x="3853" y="6406"/>
                        <a:pt x="3722" y="5064"/>
                      </a:cubicBezTo>
                      <a:cubicBezTo>
                        <a:pt x="3694" y="4840"/>
                        <a:pt x="3893" y="4645"/>
                        <a:pt x="4051" y="4645"/>
                      </a:cubicBezTo>
                      <a:cubicBezTo>
                        <a:pt x="4140" y="4645"/>
                        <a:pt x="4217" y="4707"/>
                        <a:pt x="4232" y="4859"/>
                      </a:cubicBezTo>
                      <a:cubicBezTo>
                        <a:pt x="4378" y="6143"/>
                        <a:pt x="4729" y="7384"/>
                        <a:pt x="5283" y="8551"/>
                      </a:cubicBezTo>
                      <a:cubicBezTo>
                        <a:pt x="5677" y="9354"/>
                        <a:pt x="6304" y="10069"/>
                        <a:pt x="6538" y="10959"/>
                      </a:cubicBezTo>
                      <a:cubicBezTo>
                        <a:pt x="6640" y="11411"/>
                        <a:pt x="6669" y="11878"/>
                        <a:pt x="6611" y="12330"/>
                      </a:cubicBezTo>
                      <a:cubicBezTo>
                        <a:pt x="6976" y="11002"/>
                        <a:pt x="6611" y="9514"/>
                        <a:pt x="6188" y="8040"/>
                      </a:cubicBezTo>
                      <a:cubicBezTo>
                        <a:pt x="6123" y="7827"/>
                        <a:pt x="6306" y="7642"/>
                        <a:pt x="6478" y="7642"/>
                      </a:cubicBezTo>
                      <a:cubicBezTo>
                        <a:pt x="6576" y="7642"/>
                        <a:pt x="6671" y="7702"/>
                        <a:pt x="6713" y="7851"/>
                      </a:cubicBezTo>
                      <a:cubicBezTo>
                        <a:pt x="7209" y="9558"/>
                        <a:pt x="7530" y="11265"/>
                        <a:pt x="7034" y="12753"/>
                      </a:cubicBezTo>
                      <a:cubicBezTo>
                        <a:pt x="7209" y="12622"/>
                        <a:pt x="7399" y="12491"/>
                        <a:pt x="7589" y="12359"/>
                      </a:cubicBezTo>
                      <a:cubicBezTo>
                        <a:pt x="7822" y="11849"/>
                        <a:pt x="7866" y="11250"/>
                        <a:pt x="7953" y="10638"/>
                      </a:cubicBezTo>
                      <a:cubicBezTo>
                        <a:pt x="8012" y="10258"/>
                        <a:pt x="8085" y="9791"/>
                        <a:pt x="8449" y="9572"/>
                      </a:cubicBezTo>
                      <a:cubicBezTo>
                        <a:pt x="8587" y="9493"/>
                        <a:pt x="8747" y="9461"/>
                        <a:pt x="8919" y="9461"/>
                      </a:cubicBezTo>
                      <a:cubicBezTo>
                        <a:pt x="9535" y="9461"/>
                        <a:pt x="10312" y="9862"/>
                        <a:pt x="10813" y="9908"/>
                      </a:cubicBezTo>
                      <a:cubicBezTo>
                        <a:pt x="10934" y="9915"/>
                        <a:pt x="11054" y="9919"/>
                        <a:pt x="11175" y="9919"/>
                      </a:cubicBezTo>
                      <a:cubicBezTo>
                        <a:pt x="11536" y="9919"/>
                        <a:pt x="11900" y="9886"/>
                        <a:pt x="12272" y="9820"/>
                      </a:cubicBezTo>
                      <a:cubicBezTo>
                        <a:pt x="12739" y="9383"/>
                        <a:pt x="13046" y="8857"/>
                        <a:pt x="12929" y="8201"/>
                      </a:cubicBezTo>
                      <a:cubicBezTo>
                        <a:pt x="12812" y="7763"/>
                        <a:pt x="12608" y="7355"/>
                        <a:pt x="12331" y="7004"/>
                      </a:cubicBezTo>
                      <a:cubicBezTo>
                        <a:pt x="11353" y="6319"/>
                        <a:pt x="10215" y="5954"/>
                        <a:pt x="9588" y="4845"/>
                      </a:cubicBezTo>
                      <a:cubicBezTo>
                        <a:pt x="8697" y="3283"/>
                        <a:pt x="8245" y="526"/>
                        <a:pt x="6217" y="0"/>
                      </a:cubicBezTo>
                      <a:close/>
                    </a:path>
                  </a:pathLst>
                </a:custGeom>
                <a:solidFill>
                  <a:srgbClr val="FFAA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7" name="Google Shape;1408;p55">
                  <a:extLst>
                    <a:ext uri="{FF2B5EF4-FFF2-40B4-BE49-F238E27FC236}">
                      <a16:creationId xmlns:a16="http://schemas.microsoft.com/office/drawing/2014/main" id="{491550E0-0090-191C-E941-609131B7552E}"/>
                    </a:ext>
                  </a:extLst>
                </p:cNvPr>
                <p:cNvSpPr/>
                <p:nvPr/>
              </p:nvSpPr>
              <p:spPr>
                <a:xfrm>
                  <a:off x="8245800" y="106275"/>
                  <a:ext cx="134625" cy="13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5" h="5254" extrusionOk="0">
                      <a:moveTo>
                        <a:pt x="2569" y="0"/>
                      </a:moveTo>
                      <a:lnTo>
                        <a:pt x="2569" y="0"/>
                      </a:lnTo>
                      <a:cubicBezTo>
                        <a:pt x="2467" y="88"/>
                        <a:pt x="2335" y="161"/>
                        <a:pt x="2204" y="248"/>
                      </a:cubicBezTo>
                      <a:cubicBezTo>
                        <a:pt x="584" y="1270"/>
                        <a:pt x="1" y="3488"/>
                        <a:pt x="2189" y="4290"/>
                      </a:cubicBezTo>
                      <a:cubicBezTo>
                        <a:pt x="3094" y="4611"/>
                        <a:pt x="4042" y="4567"/>
                        <a:pt x="4962" y="5020"/>
                      </a:cubicBezTo>
                      <a:cubicBezTo>
                        <a:pt x="5108" y="5093"/>
                        <a:pt x="5254" y="5166"/>
                        <a:pt x="5385" y="5253"/>
                      </a:cubicBezTo>
                      <a:cubicBezTo>
                        <a:pt x="4363" y="4567"/>
                        <a:pt x="3225" y="4013"/>
                        <a:pt x="2408" y="3269"/>
                      </a:cubicBezTo>
                      <a:cubicBezTo>
                        <a:pt x="1328" y="2306"/>
                        <a:pt x="1868" y="1182"/>
                        <a:pt x="2569" y="0"/>
                      </a:cubicBezTo>
                      <a:close/>
                    </a:path>
                  </a:pathLst>
                </a:custGeom>
                <a:solidFill>
                  <a:srgbClr val="FFBB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" name="Google Shape;1409;p55">
                  <a:extLst>
                    <a:ext uri="{FF2B5EF4-FFF2-40B4-BE49-F238E27FC236}">
                      <a16:creationId xmlns:a16="http://schemas.microsoft.com/office/drawing/2014/main" id="{F33D06BE-FA88-47F9-BB33-3D17C31288BA}"/>
                    </a:ext>
                  </a:extLst>
                </p:cNvPr>
                <p:cNvSpPr/>
                <p:nvPr/>
              </p:nvSpPr>
              <p:spPr>
                <a:xfrm>
                  <a:off x="8508450" y="195450"/>
                  <a:ext cx="72975" cy="4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9" h="1818" extrusionOk="0">
                      <a:moveTo>
                        <a:pt x="599" y="0"/>
                      </a:moveTo>
                      <a:cubicBezTo>
                        <a:pt x="499" y="0"/>
                        <a:pt x="412" y="23"/>
                        <a:pt x="351" y="81"/>
                      </a:cubicBezTo>
                      <a:cubicBezTo>
                        <a:pt x="15" y="373"/>
                        <a:pt x="73" y="1292"/>
                        <a:pt x="1" y="1817"/>
                      </a:cubicBezTo>
                      <a:cubicBezTo>
                        <a:pt x="146" y="1730"/>
                        <a:pt x="307" y="1642"/>
                        <a:pt x="467" y="1555"/>
                      </a:cubicBezTo>
                      <a:cubicBezTo>
                        <a:pt x="1051" y="1263"/>
                        <a:pt x="2043" y="898"/>
                        <a:pt x="2919" y="417"/>
                      </a:cubicBezTo>
                      <a:cubicBezTo>
                        <a:pt x="2496" y="417"/>
                        <a:pt x="2073" y="373"/>
                        <a:pt x="1649" y="300"/>
                      </a:cubicBezTo>
                      <a:cubicBezTo>
                        <a:pt x="1404" y="244"/>
                        <a:pt x="927" y="0"/>
                        <a:pt x="599" y="0"/>
                      </a:cubicBezTo>
                      <a:close/>
                    </a:path>
                  </a:pathLst>
                </a:custGeom>
                <a:solidFill>
                  <a:srgbClr val="FFBB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Google Shape;1410;p55">
                  <a:extLst>
                    <a:ext uri="{FF2B5EF4-FFF2-40B4-BE49-F238E27FC236}">
                      <a16:creationId xmlns:a16="http://schemas.microsoft.com/office/drawing/2014/main" id="{431D8C79-A66E-3F4B-0C2E-A0CF17B7A937}"/>
                    </a:ext>
                  </a:extLst>
                </p:cNvPr>
                <p:cNvSpPr/>
                <p:nvPr/>
              </p:nvSpPr>
              <p:spPr>
                <a:xfrm>
                  <a:off x="8530000" y="138400"/>
                  <a:ext cx="20825" cy="1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" h="685" extrusionOk="0">
                      <a:moveTo>
                        <a:pt x="496" y="0"/>
                      </a:moveTo>
                      <a:cubicBezTo>
                        <a:pt x="452" y="0"/>
                        <a:pt x="403" y="13"/>
                        <a:pt x="350" y="43"/>
                      </a:cubicBezTo>
                      <a:lnTo>
                        <a:pt x="262" y="87"/>
                      </a:lnTo>
                      <a:cubicBezTo>
                        <a:pt x="0" y="236"/>
                        <a:pt x="90" y="684"/>
                        <a:pt x="349" y="684"/>
                      </a:cubicBezTo>
                      <a:cubicBezTo>
                        <a:pt x="393" y="684"/>
                        <a:pt x="442" y="671"/>
                        <a:pt x="496" y="641"/>
                      </a:cubicBezTo>
                      <a:cubicBezTo>
                        <a:pt x="525" y="627"/>
                        <a:pt x="554" y="612"/>
                        <a:pt x="583" y="583"/>
                      </a:cubicBezTo>
                      <a:cubicBezTo>
                        <a:pt x="832" y="446"/>
                        <a:pt x="752" y="0"/>
                        <a:pt x="496" y="0"/>
                      </a:cubicBezTo>
                      <a:close/>
                    </a:path>
                  </a:pathLst>
                </a:custGeom>
                <a:solidFill>
                  <a:srgbClr val="AF15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0" name="Google Shape;1411;p55">
                  <a:extLst>
                    <a:ext uri="{FF2B5EF4-FFF2-40B4-BE49-F238E27FC236}">
                      <a16:creationId xmlns:a16="http://schemas.microsoft.com/office/drawing/2014/main" id="{9313B838-57EC-2FAC-B0AE-E8BD93AEA05C}"/>
                    </a:ext>
                  </a:extLst>
                </p:cNvPr>
                <p:cNvSpPr/>
                <p:nvPr/>
              </p:nvSpPr>
              <p:spPr>
                <a:xfrm>
                  <a:off x="8229025" y="-95525"/>
                  <a:ext cx="455650" cy="42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26" h="17096" extrusionOk="0">
                      <a:moveTo>
                        <a:pt x="10175" y="1331"/>
                      </a:moveTo>
                      <a:cubicBezTo>
                        <a:pt x="12843" y="1331"/>
                        <a:pt x="13049" y="4841"/>
                        <a:pt x="14052" y="6861"/>
                      </a:cubicBezTo>
                      <a:cubicBezTo>
                        <a:pt x="14081" y="6949"/>
                        <a:pt x="14125" y="7022"/>
                        <a:pt x="14169" y="7095"/>
                      </a:cubicBezTo>
                      <a:cubicBezTo>
                        <a:pt x="12680" y="6248"/>
                        <a:pt x="12593" y="4745"/>
                        <a:pt x="11834" y="3315"/>
                      </a:cubicBezTo>
                      <a:cubicBezTo>
                        <a:pt x="11426" y="2527"/>
                        <a:pt x="10857" y="1856"/>
                        <a:pt x="10142" y="1331"/>
                      </a:cubicBezTo>
                      <a:cubicBezTo>
                        <a:pt x="10153" y="1331"/>
                        <a:pt x="10164" y="1331"/>
                        <a:pt x="10175" y="1331"/>
                      </a:cubicBezTo>
                      <a:close/>
                      <a:moveTo>
                        <a:pt x="3240" y="8087"/>
                      </a:moveTo>
                      <a:lnTo>
                        <a:pt x="3240" y="8087"/>
                      </a:lnTo>
                      <a:cubicBezTo>
                        <a:pt x="2539" y="9254"/>
                        <a:pt x="1999" y="10378"/>
                        <a:pt x="3079" y="11341"/>
                      </a:cubicBezTo>
                      <a:cubicBezTo>
                        <a:pt x="3890" y="12065"/>
                        <a:pt x="5017" y="12645"/>
                        <a:pt x="6032" y="13310"/>
                      </a:cubicBezTo>
                      <a:lnTo>
                        <a:pt x="6032" y="13310"/>
                      </a:lnTo>
                      <a:cubicBezTo>
                        <a:pt x="5907" y="13229"/>
                        <a:pt x="5770" y="13160"/>
                        <a:pt x="5633" y="13092"/>
                      </a:cubicBezTo>
                      <a:cubicBezTo>
                        <a:pt x="4713" y="12654"/>
                        <a:pt x="3765" y="12683"/>
                        <a:pt x="2860" y="12362"/>
                      </a:cubicBezTo>
                      <a:cubicBezTo>
                        <a:pt x="672" y="11574"/>
                        <a:pt x="1255" y="9342"/>
                        <a:pt x="2875" y="8320"/>
                      </a:cubicBezTo>
                      <a:cubicBezTo>
                        <a:pt x="3006" y="8247"/>
                        <a:pt x="3138" y="8160"/>
                        <a:pt x="3240" y="8087"/>
                      </a:cubicBezTo>
                      <a:close/>
                      <a:moveTo>
                        <a:pt x="11776" y="11639"/>
                      </a:moveTo>
                      <a:cubicBezTo>
                        <a:pt x="12104" y="11639"/>
                        <a:pt x="12581" y="11883"/>
                        <a:pt x="12826" y="11939"/>
                      </a:cubicBezTo>
                      <a:cubicBezTo>
                        <a:pt x="13250" y="12026"/>
                        <a:pt x="13673" y="12056"/>
                        <a:pt x="14110" y="12056"/>
                      </a:cubicBezTo>
                      <a:cubicBezTo>
                        <a:pt x="13220" y="12537"/>
                        <a:pt x="12228" y="12902"/>
                        <a:pt x="11644" y="13194"/>
                      </a:cubicBezTo>
                      <a:cubicBezTo>
                        <a:pt x="11484" y="13281"/>
                        <a:pt x="11323" y="13369"/>
                        <a:pt x="11178" y="13456"/>
                      </a:cubicBezTo>
                      <a:cubicBezTo>
                        <a:pt x="11250" y="12931"/>
                        <a:pt x="11192" y="12012"/>
                        <a:pt x="11528" y="11720"/>
                      </a:cubicBezTo>
                      <a:cubicBezTo>
                        <a:pt x="11589" y="11662"/>
                        <a:pt x="11676" y="11639"/>
                        <a:pt x="11776" y="11639"/>
                      </a:cubicBezTo>
                      <a:close/>
                      <a:moveTo>
                        <a:pt x="9076" y="1491"/>
                      </a:moveTo>
                      <a:cubicBezTo>
                        <a:pt x="11119" y="2017"/>
                        <a:pt x="11571" y="4774"/>
                        <a:pt x="12462" y="6336"/>
                      </a:cubicBezTo>
                      <a:cubicBezTo>
                        <a:pt x="13089" y="7430"/>
                        <a:pt x="14227" y="7810"/>
                        <a:pt x="15190" y="8495"/>
                      </a:cubicBezTo>
                      <a:cubicBezTo>
                        <a:pt x="15482" y="8846"/>
                        <a:pt x="15686" y="9254"/>
                        <a:pt x="15788" y="9692"/>
                      </a:cubicBezTo>
                      <a:cubicBezTo>
                        <a:pt x="15920" y="10348"/>
                        <a:pt x="15613" y="10874"/>
                        <a:pt x="15146" y="11326"/>
                      </a:cubicBezTo>
                      <a:cubicBezTo>
                        <a:pt x="14778" y="11380"/>
                        <a:pt x="14419" y="11410"/>
                        <a:pt x="14061" y="11410"/>
                      </a:cubicBezTo>
                      <a:cubicBezTo>
                        <a:pt x="13936" y="11410"/>
                        <a:pt x="13812" y="11407"/>
                        <a:pt x="13687" y="11399"/>
                      </a:cubicBezTo>
                      <a:cubicBezTo>
                        <a:pt x="13186" y="11365"/>
                        <a:pt x="12410" y="10966"/>
                        <a:pt x="11795" y="10966"/>
                      </a:cubicBezTo>
                      <a:cubicBezTo>
                        <a:pt x="11622" y="10966"/>
                        <a:pt x="11461" y="10998"/>
                        <a:pt x="11323" y="11078"/>
                      </a:cubicBezTo>
                      <a:cubicBezTo>
                        <a:pt x="10959" y="11297"/>
                        <a:pt x="10886" y="11764"/>
                        <a:pt x="10827" y="12143"/>
                      </a:cubicBezTo>
                      <a:cubicBezTo>
                        <a:pt x="10740" y="12756"/>
                        <a:pt x="10696" y="13354"/>
                        <a:pt x="10463" y="13865"/>
                      </a:cubicBezTo>
                      <a:cubicBezTo>
                        <a:pt x="10273" y="13982"/>
                        <a:pt x="10083" y="14113"/>
                        <a:pt x="9908" y="14244"/>
                      </a:cubicBezTo>
                      <a:cubicBezTo>
                        <a:pt x="10404" y="12756"/>
                        <a:pt x="10083" y="11049"/>
                        <a:pt x="9587" y="9342"/>
                      </a:cubicBezTo>
                      <a:cubicBezTo>
                        <a:pt x="9545" y="9194"/>
                        <a:pt x="9451" y="9134"/>
                        <a:pt x="9354" y="9134"/>
                      </a:cubicBezTo>
                      <a:cubicBezTo>
                        <a:pt x="9181" y="9134"/>
                        <a:pt x="8996" y="9322"/>
                        <a:pt x="9062" y="9546"/>
                      </a:cubicBezTo>
                      <a:cubicBezTo>
                        <a:pt x="9485" y="11020"/>
                        <a:pt x="9850" y="12508"/>
                        <a:pt x="9485" y="13836"/>
                      </a:cubicBezTo>
                      <a:cubicBezTo>
                        <a:pt x="9543" y="13369"/>
                        <a:pt x="9514" y="12902"/>
                        <a:pt x="9412" y="12450"/>
                      </a:cubicBezTo>
                      <a:cubicBezTo>
                        <a:pt x="9193" y="11560"/>
                        <a:pt x="8551" y="10859"/>
                        <a:pt x="8157" y="10042"/>
                      </a:cubicBezTo>
                      <a:cubicBezTo>
                        <a:pt x="7603" y="8875"/>
                        <a:pt x="7252" y="7620"/>
                        <a:pt x="7121" y="6336"/>
                      </a:cubicBezTo>
                      <a:cubicBezTo>
                        <a:pt x="7100" y="6183"/>
                        <a:pt x="7020" y="6122"/>
                        <a:pt x="6929" y="6122"/>
                      </a:cubicBezTo>
                      <a:cubicBezTo>
                        <a:pt x="6767" y="6122"/>
                        <a:pt x="6568" y="6316"/>
                        <a:pt x="6596" y="6540"/>
                      </a:cubicBezTo>
                      <a:cubicBezTo>
                        <a:pt x="6727" y="7882"/>
                        <a:pt x="7092" y="9181"/>
                        <a:pt x="7676" y="10407"/>
                      </a:cubicBezTo>
                      <a:cubicBezTo>
                        <a:pt x="7982" y="11020"/>
                        <a:pt x="8493" y="11647"/>
                        <a:pt x="8755" y="12289"/>
                      </a:cubicBezTo>
                      <a:cubicBezTo>
                        <a:pt x="8974" y="12858"/>
                        <a:pt x="9033" y="13486"/>
                        <a:pt x="8916" y="14084"/>
                      </a:cubicBezTo>
                      <a:cubicBezTo>
                        <a:pt x="8828" y="13559"/>
                        <a:pt x="8595" y="13048"/>
                        <a:pt x="8259" y="12625"/>
                      </a:cubicBezTo>
                      <a:cubicBezTo>
                        <a:pt x="7325" y="11501"/>
                        <a:pt x="5531" y="11166"/>
                        <a:pt x="4670" y="9998"/>
                      </a:cubicBezTo>
                      <a:cubicBezTo>
                        <a:pt x="4621" y="9927"/>
                        <a:pt x="4565" y="9897"/>
                        <a:pt x="4508" y="9897"/>
                      </a:cubicBezTo>
                      <a:cubicBezTo>
                        <a:pt x="4311" y="9897"/>
                        <a:pt x="4117" y="10261"/>
                        <a:pt x="4276" y="10465"/>
                      </a:cubicBezTo>
                      <a:cubicBezTo>
                        <a:pt x="4845" y="11253"/>
                        <a:pt x="5998" y="11749"/>
                        <a:pt x="6800" y="12275"/>
                      </a:cubicBezTo>
                      <a:cubicBezTo>
                        <a:pt x="7486" y="12741"/>
                        <a:pt x="8084" y="13179"/>
                        <a:pt x="8318" y="14055"/>
                      </a:cubicBezTo>
                      <a:cubicBezTo>
                        <a:pt x="8391" y="14317"/>
                        <a:pt x="8449" y="14595"/>
                        <a:pt x="8463" y="14886"/>
                      </a:cubicBezTo>
                      <a:cubicBezTo>
                        <a:pt x="7894" y="13923"/>
                        <a:pt x="6975" y="13092"/>
                        <a:pt x="6143" y="12479"/>
                      </a:cubicBezTo>
                      <a:cubicBezTo>
                        <a:pt x="5180" y="11764"/>
                        <a:pt x="2875" y="11063"/>
                        <a:pt x="3167" y="9473"/>
                      </a:cubicBezTo>
                      <a:cubicBezTo>
                        <a:pt x="3254" y="8918"/>
                        <a:pt x="3896" y="8335"/>
                        <a:pt x="4188" y="7853"/>
                      </a:cubicBezTo>
                      <a:cubicBezTo>
                        <a:pt x="4670" y="7080"/>
                        <a:pt x="5034" y="6336"/>
                        <a:pt x="5078" y="5489"/>
                      </a:cubicBezTo>
                      <a:cubicBezTo>
                        <a:pt x="5122" y="5358"/>
                        <a:pt x="5151" y="5241"/>
                        <a:pt x="5180" y="5095"/>
                      </a:cubicBezTo>
                      <a:cubicBezTo>
                        <a:pt x="5662" y="3330"/>
                        <a:pt x="7238" y="1973"/>
                        <a:pt x="9076" y="1491"/>
                      </a:cubicBezTo>
                      <a:close/>
                      <a:moveTo>
                        <a:pt x="10333" y="1"/>
                      </a:moveTo>
                      <a:cubicBezTo>
                        <a:pt x="10067" y="1"/>
                        <a:pt x="9785" y="30"/>
                        <a:pt x="9485" y="91"/>
                      </a:cubicBezTo>
                      <a:cubicBezTo>
                        <a:pt x="7924" y="426"/>
                        <a:pt x="5706" y="1593"/>
                        <a:pt x="4757" y="2936"/>
                      </a:cubicBezTo>
                      <a:cubicBezTo>
                        <a:pt x="3663" y="4512"/>
                        <a:pt x="4582" y="5606"/>
                        <a:pt x="2671" y="7080"/>
                      </a:cubicBezTo>
                      <a:cubicBezTo>
                        <a:pt x="1941" y="7649"/>
                        <a:pt x="1270" y="7882"/>
                        <a:pt x="788" y="8758"/>
                      </a:cubicBezTo>
                      <a:cubicBezTo>
                        <a:pt x="0" y="10188"/>
                        <a:pt x="132" y="12245"/>
                        <a:pt x="1562" y="13223"/>
                      </a:cubicBezTo>
                      <a:cubicBezTo>
                        <a:pt x="2817" y="14069"/>
                        <a:pt x="4509" y="13865"/>
                        <a:pt x="5852" y="14697"/>
                      </a:cubicBezTo>
                      <a:cubicBezTo>
                        <a:pt x="6800" y="15295"/>
                        <a:pt x="7646" y="16054"/>
                        <a:pt x="8361" y="16915"/>
                      </a:cubicBezTo>
                      <a:cubicBezTo>
                        <a:pt x="8428" y="17026"/>
                        <a:pt x="8555" y="17095"/>
                        <a:pt x="8683" y="17095"/>
                      </a:cubicBezTo>
                      <a:cubicBezTo>
                        <a:pt x="8722" y="17095"/>
                        <a:pt x="8761" y="17089"/>
                        <a:pt x="8799" y="17075"/>
                      </a:cubicBezTo>
                      <a:cubicBezTo>
                        <a:pt x="8945" y="17075"/>
                        <a:pt x="9091" y="16973"/>
                        <a:pt x="9208" y="16740"/>
                      </a:cubicBezTo>
                      <a:cubicBezTo>
                        <a:pt x="10535" y="13836"/>
                        <a:pt x="18225" y="13354"/>
                        <a:pt x="16766" y="8889"/>
                      </a:cubicBezTo>
                      <a:cubicBezTo>
                        <a:pt x="16591" y="8349"/>
                        <a:pt x="16182" y="7985"/>
                        <a:pt x="15861" y="7532"/>
                      </a:cubicBezTo>
                      <a:cubicBezTo>
                        <a:pt x="14913" y="6234"/>
                        <a:pt x="14504" y="4818"/>
                        <a:pt x="13979" y="3344"/>
                      </a:cubicBezTo>
                      <a:cubicBezTo>
                        <a:pt x="13314" y="1476"/>
                        <a:pt x="12233" y="1"/>
                        <a:pt x="10333" y="1"/>
                      </a:cubicBezTo>
                      <a:close/>
                    </a:path>
                  </a:pathLst>
                </a:custGeom>
                <a:solidFill>
                  <a:srgbClr val="951B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" name="Google Shape;1412;p55">
                  <a:extLst>
                    <a:ext uri="{FF2B5EF4-FFF2-40B4-BE49-F238E27FC236}">
                      <a16:creationId xmlns:a16="http://schemas.microsoft.com/office/drawing/2014/main" id="{458044AA-CE2B-AD27-BEC6-12C67E2E0928}"/>
                    </a:ext>
                  </a:extLst>
                </p:cNvPr>
                <p:cNvSpPr/>
                <p:nvPr/>
              </p:nvSpPr>
              <p:spPr>
                <a:xfrm>
                  <a:off x="8450000" y="97975"/>
                  <a:ext cx="19925" cy="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650" extrusionOk="0">
                      <a:moveTo>
                        <a:pt x="414" y="0"/>
                      </a:moveTo>
                      <a:cubicBezTo>
                        <a:pt x="127" y="0"/>
                        <a:pt x="0" y="557"/>
                        <a:pt x="325" y="639"/>
                      </a:cubicBezTo>
                      <a:cubicBezTo>
                        <a:pt x="348" y="646"/>
                        <a:pt x="371" y="650"/>
                        <a:pt x="393" y="650"/>
                      </a:cubicBezTo>
                      <a:cubicBezTo>
                        <a:pt x="669" y="650"/>
                        <a:pt x="796" y="92"/>
                        <a:pt x="485" y="11"/>
                      </a:cubicBezTo>
                      <a:cubicBezTo>
                        <a:pt x="461" y="4"/>
                        <a:pt x="437" y="0"/>
                        <a:pt x="414" y="0"/>
                      </a:cubicBezTo>
                      <a:close/>
                    </a:path>
                  </a:pathLst>
                </a:custGeom>
                <a:solidFill>
                  <a:srgbClr val="AF15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" name="Google Shape;1413;p55">
                <a:extLst>
                  <a:ext uri="{FF2B5EF4-FFF2-40B4-BE49-F238E27FC236}">
                    <a16:creationId xmlns:a16="http://schemas.microsoft.com/office/drawing/2014/main" id="{DAEA98D2-F2F1-91ED-32C3-F806556B15F9}"/>
                  </a:ext>
                </a:extLst>
              </p:cNvPr>
              <p:cNvGrpSpPr/>
              <p:nvPr/>
            </p:nvGrpSpPr>
            <p:grpSpPr>
              <a:xfrm>
                <a:off x="1317540" y="2842625"/>
                <a:ext cx="414425" cy="294200"/>
                <a:chOff x="4636400" y="2655400"/>
                <a:chExt cx="414425" cy="294200"/>
              </a:xfrm>
            </p:grpSpPr>
            <p:sp>
              <p:nvSpPr>
                <p:cNvPr id="17" name="Google Shape;1414;p55">
                  <a:extLst>
                    <a:ext uri="{FF2B5EF4-FFF2-40B4-BE49-F238E27FC236}">
                      <a16:creationId xmlns:a16="http://schemas.microsoft.com/office/drawing/2014/main" id="{D21A3D40-71E3-3043-FD2F-48B4AE2B332D}"/>
                    </a:ext>
                  </a:extLst>
                </p:cNvPr>
                <p:cNvSpPr/>
                <p:nvPr/>
              </p:nvSpPr>
              <p:spPr>
                <a:xfrm>
                  <a:off x="4690750" y="2750425"/>
                  <a:ext cx="307175" cy="16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7" h="6653" extrusionOk="0">
                      <a:moveTo>
                        <a:pt x="12286" y="0"/>
                      </a:moveTo>
                      <a:lnTo>
                        <a:pt x="12286" y="0"/>
                      </a:lnTo>
                      <a:cubicBezTo>
                        <a:pt x="11498" y="1766"/>
                        <a:pt x="9835" y="3225"/>
                        <a:pt x="8274" y="4202"/>
                      </a:cubicBezTo>
                      <a:cubicBezTo>
                        <a:pt x="5676" y="5807"/>
                        <a:pt x="2816" y="5399"/>
                        <a:pt x="0" y="5968"/>
                      </a:cubicBezTo>
                      <a:cubicBezTo>
                        <a:pt x="1130" y="6422"/>
                        <a:pt x="2285" y="6653"/>
                        <a:pt x="3429" y="6653"/>
                      </a:cubicBezTo>
                      <a:cubicBezTo>
                        <a:pt x="5444" y="6653"/>
                        <a:pt x="7423" y="5936"/>
                        <a:pt x="9164" y="4465"/>
                      </a:cubicBezTo>
                      <a:cubicBezTo>
                        <a:pt x="10521" y="3312"/>
                        <a:pt x="11455" y="1853"/>
                        <a:pt x="12199" y="233"/>
                      </a:cubicBezTo>
                      <a:cubicBezTo>
                        <a:pt x="12228" y="146"/>
                        <a:pt x="12257" y="73"/>
                        <a:pt x="12286" y="0"/>
                      </a:cubicBezTo>
                      <a:close/>
                    </a:path>
                  </a:pathLst>
                </a:custGeom>
                <a:solidFill>
                  <a:srgbClr val="FFBB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" name="Google Shape;1415;p55">
                  <a:extLst>
                    <a:ext uri="{FF2B5EF4-FFF2-40B4-BE49-F238E27FC236}">
                      <a16:creationId xmlns:a16="http://schemas.microsoft.com/office/drawing/2014/main" id="{FC32366F-3541-341F-8AFD-1179CB10FCCC}"/>
                    </a:ext>
                  </a:extLst>
                </p:cNvPr>
                <p:cNvSpPr/>
                <p:nvPr/>
              </p:nvSpPr>
              <p:spPr>
                <a:xfrm>
                  <a:off x="4671775" y="2688550"/>
                  <a:ext cx="273975" cy="18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9" h="7510" extrusionOk="0">
                      <a:moveTo>
                        <a:pt x="6107" y="1"/>
                      </a:moveTo>
                      <a:cubicBezTo>
                        <a:pt x="5190" y="1"/>
                        <a:pt x="4333" y="129"/>
                        <a:pt x="3634" y="505"/>
                      </a:cubicBezTo>
                      <a:cubicBezTo>
                        <a:pt x="1197" y="1833"/>
                        <a:pt x="818" y="4956"/>
                        <a:pt x="0" y="7509"/>
                      </a:cubicBezTo>
                      <a:cubicBezTo>
                        <a:pt x="1270" y="6444"/>
                        <a:pt x="1956" y="5160"/>
                        <a:pt x="2831" y="3686"/>
                      </a:cubicBezTo>
                      <a:cubicBezTo>
                        <a:pt x="3400" y="2723"/>
                        <a:pt x="4071" y="1993"/>
                        <a:pt x="5064" y="1483"/>
                      </a:cubicBezTo>
                      <a:cubicBezTo>
                        <a:pt x="6917" y="520"/>
                        <a:pt x="8960" y="666"/>
                        <a:pt x="10959" y="534"/>
                      </a:cubicBezTo>
                      <a:cubicBezTo>
                        <a:pt x="9509" y="395"/>
                        <a:pt x="7716" y="1"/>
                        <a:pt x="6107" y="1"/>
                      </a:cubicBezTo>
                      <a:close/>
                    </a:path>
                  </a:pathLst>
                </a:custGeom>
                <a:solidFill>
                  <a:srgbClr val="FFBB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Google Shape;1416;p55">
                  <a:extLst>
                    <a:ext uri="{FF2B5EF4-FFF2-40B4-BE49-F238E27FC236}">
                      <a16:creationId xmlns:a16="http://schemas.microsoft.com/office/drawing/2014/main" id="{CAA7C5A1-3568-0974-FCC5-2FCEDF3BB091}"/>
                    </a:ext>
                  </a:extLst>
                </p:cNvPr>
                <p:cNvSpPr/>
                <p:nvPr/>
              </p:nvSpPr>
              <p:spPr>
                <a:xfrm>
                  <a:off x="4699500" y="2707000"/>
                  <a:ext cx="296600" cy="17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4" h="6801" extrusionOk="0">
                      <a:moveTo>
                        <a:pt x="9536" y="1765"/>
                      </a:moveTo>
                      <a:cubicBezTo>
                        <a:pt x="9543" y="1765"/>
                        <a:pt x="9550" y="1766"/>
                        <a:pt x="9558" y="1766"/>
                      </a:cubicBezTo>
                      <a:lnTo>
                        <a:pt x="9587" y="1766"/>
                      </a:lnTo>
                      <a:cubicBezTo>
                        <a:pt x="9926" y="1809"/>
                        <a:pt x="9882" y="2425"/>
                        <a:pt x="9562" y="2425"/>
                      </a:cubicBezTo>
                      <a:cubicBezTo>
                        <a:pt x="9551" y="2425"/>
                        <a:pt x="9540" y="2424"/>
                        <a:pt x="9529" y="2423"/>
                      </a:cubicBezTo>
                      <a:lnTo>
                        <a:pt x="9500" y="2423"/>
                      </a:lnTo>
                      <a:cubicBezTo>
                        <a:pt x="9171" y="2394"/>
                        <a:pt x="9206" y="1765"/>
                        <a:pt x="9536" y="1765"/>
                      </a:cubicBezTo>
                      <a:close/>
                      <a:moveTo>
                        <a:pt x="4750" y="1970"/>
                      </a:moveTo>
                      <a:cubicBezTo>
                        <a:pt x="4757" y="1970"/>
                        <a:pt x="4765" y="1970"/>
                        <a:pt x="4772" y="1970"/>
                      </a:cubicBezTo>
                      <a:lnTo>
                        <a:pt x="4801" y="1970"/>
                      </a:lnTo>
                      <a:cubicBezTo>
                        <a:pt x="5144" y="2013"/>
                        <a:pt x="5095" y="2643"/>
                        <a:pt x="4765" y="2643"/>
                      </a:cubicBezTo>
                      <a:cubicBezTo>
                        <a:pt x="4758" y="2643"/>
                        <a:pt x="4750" y="2642"/>
                        <a:pt x="4743" y="2642"/>
                      </a:cubicBezTo>
                      <a:lnTo>
                        <a:pt x="4743" y="2627"/>
                      </a:lnTo>
                      <a:lnTo>
                        <a:pt x="4713" y="2627"/>
                      </a:lnTo>
                      <a:cubicBezTo>
                        <a:pt x="4385" y="2599"/>
                        <a:pt x="4434" y="1970"/>
                        <a:pt x="4750" y="1970"/>
                      </a:cubicBezTo>
                      <a:close/>
                      <a:moveTo>
                        <a:pt x="7628" y="3398"/>
                      </a:moveTo>
                      <a:cubicBezTo>
                        <a:pt x="7639" y="3398"/>
                        <a:pt x="7650" y="3399"/>
                        <a:pt x="7661" y="3400"/>
                      </a:cubicBezTo>
                      <a:lnTo>
                        <a:pt x="7690" y="3400"/>
                      </a:lnTo>
                      <a:cubicBezTo>
                        <a:pt x="8033" y="3443"/>
                        <a:pt x="7984" y="4058"/>
                        <a:pt x="7655" y="4058"/>
                      </a:cubicBezTo>
                      <a:cubicBezTo>
                        <a:pt x="7647" y="4058"/>
                        <a:pt x="7640" y="4058"/>
                        <a:pt x="7632" y="4057"/>
                      </a:cubicBezTo>
                      <a:lnTo>
                        <a:pt x="7603" y="4057"/>
                      </a:lnTo>
                      <a:cubicBezTo>
                        <a:pt x="7264" y="4015"/>
                        <a:pt x="7307" y="3398"/>
                        <a:pt x="7628" y="3398"/>
                      </a:cubicBezTo>
                      <a:close/>
                      <a:moveTo>
                        <a:pt x="11863" y="161"/>
                      </a:moveTo>
                      <a:cubicBezTo>
                        <a:pt x="9149" y="803"/>
                        <a:pt x="6114" y="1"/>
                        <a:pt x="3648" y="1620"/>
                      </a:cubicBezTo>
                      <a:cubicBezTo>
                        <a:pt x="2218" y="2554"/>
                        <a:pt x="1824" y="4218"/>
                        <a:pt x="890" y="5545"/>
                      </a:cubicBezTo>
                      <a:cubicBezTo>
                        <a:pt x="628" y="5925"/>
                        <a:pt x="321" y="6260"/>
                        <a:pt x="0" y="6581"/>
                      </a:cubicBezTo>
                      <a:cubicBezTo>
                        <a:pt x="1460" y="5823"/>
                        <a:pt x="2641" y="4801"/>
                        <a:pt x="3473" y="3240"/>
                      </a:cubicBezTo>
                      <a:cubicBezTo>
                        <a:pt x="3526" y="3135"/>
                        <a:pt x="3594" y="3093"/>
                        <a:pt x="3661" y="3093"/>
                      </a:cubicBezTo>
                      <a:cubicBezTo>
                        <a:pt x="3838" y="3093"/>
                        <a:pt x="4012" y="3383"/>
                        <a:pt x="3896" y="3605"/>
                      </a:cubicBezTo>
                      <a:cubicBezTo>
                        <a:pt x="3269" y="4787"/>
                        <a:pt x="2364" y="5793"/>
                        <a:pt x="1255" y="6538"/>
                      </a:cubicBezTo>
                      <a:cubicBezTo>
                        <a:pt x="2700" y="6071"/>
                        <a:pt x="3998" y="5297"/>
                        <a:pt x="5297" y="4480"/>
                      </a:cubicBezTo>
                      <a:cubicBezTo>
                        <a:pt x="5343" y="4452"/>
                        <a:pt x="5386" y="4440"/>
                        <a:pt x="5425" y="4440"/>
                      </a:cubicBezTo>
                      <a:cubicBezTo>
                        <a:pt x="5669" y="4440"/>
                        <a:pt x="5755" y="4927"/>
                        <a:pt x="5516" y="5078"/>
                      </a:cubicBezTo>
                      <a:cubicBezTo>
                        <a:pt x="4495" y="5735"/>
                        <a:pt x="3444" y="6304"/>
                        <a:pt x="2350" y="6800"/>
                      </a:cubicBezTo>
                      <a:cubicBezTo>
                        <a:pt x="3371" y="6771"/>
                        <a:pt x="4392" y="6625"/>
                        <a:pt x="5385" y="6377"/>
                      </a:cubicBezTo>
                      <a:cubicBezTo>
                        <a:pt x="8026" y="5648"/>
                        <a:pt x="11455" y="3094"/>
                        <a:pt x="11863" y="161"/>
                      </a:cubicBezTo>
                      <a:close/>
                    </a:path>
                  </a:pathLst>
                </a:custGeom>
                <a:solidFill>
                  <a:srgbClr val="FFAA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" name="Google Shape;1417;p55">
                  <a:extLst>
                    <a:ext uri="{FF2B5EF4-FFF2-40B4-BE49-F238E27FC236}">
                      <a16:creationId xmlns:a16="http://schemas.microsoft.com/office/drawing/2014/main" id="{881C70CA-529D-B6B8-E9F8-B7C5FB246BF8}"/>
                    </a:ext>
                  </a:extLst>
                </p:cNvPr>
                <p:cNvSpPr/>
                <p:nvPr/>
              </p:nvSpPr>
              <p:spPr>
                <a:xfrm>
                  <a:off x="4809200" y="2756550"/>
                  <a:ext cx="18900" cy="1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661" extrusionOk="0">
                      <a:moveTo>
                        <a:pt x="352" y="1"/>
                      </a:moveTo>
                      <a:cubicBezTo>
                        <a:pt x="45" y="1"/>
                        <a:pt x="1" y="617"/>
                        <a:pt x="325" y="660"/>
                      </a:cubicBezTo>
                      <a:lnTo>
                        <a:pt x="355" y="660"/>
                      </a:lnTo>
                      <a:cubicBezTo>
                        <a:pt x="362" y="660"/>
                        <a:pt x="370" y="661"/>
                        <a:pt x="377" y="661"/>
                      </a:cubicBezTo>
                      <a:cubicBezTo>
                        <a:pt x="707" y="661"/>
                        <a:pt x="756" y="32"/>
                        <a:pt x="413" y="3"/>
                      </a:cubicBezTo>
                      <a:lnTo>
                        <a:pt x="384" y="3"/>
                      </a:lnTo>
                      <a:cubicBezTo>
                        <a:pt x="373" y="2"/>
                        <a:pt x="363" y="1"/>
                        <a:pt x="352" y="1"/>
                      </a:cubicBezTo>
                      <a:close/>
                    </a:path>
                  </a:pathLst>
                </a:custGeom>
                <a:solidFill>
                  <a:srgbClr val="AF15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" name="Google Shape;1418;p55">
                  <a:extLst>
                    <a:ext uri="{FF2B5EF4-FFF2-40B4-BE49-F238E27FC236}">
                      <a16:creationId xmlns:a16="http://schemas.microsoft.com/office/drawing/2014/main" id="{E191DBA7-6F58-D856-1F99-786562ABFF48}"/>
                    </a:ext>
                  </a:extLst>
                </p:cNvPr>
                <p:cNvSpPr/>
                <p:nvPr/>
              </p:nvSpPr>
              <p:spPr>
                <a:xfrm>
                  <a:off x="4881425" y="2791950"/>
                  <a:ext cx="18900" cy="1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661" extrusionOk="0">
                      <a:moveTo>
                        <a:pt x="351" y="0"/>
                      </a:moveTo>
                      <a:cubicBezTo>
                        <a:pt x="31" y="0"/>
                        <a:pt x="1" y="617"/>
                        <a:pt x="326" y="659"/>
                      </a:cubicBezTo>
                      <a:lnTo>
                        <a:pt x="355" y="659"/>
                      </a:lnTo>
                      <a:cubicBezTo>
                        <a:pt x="363" y="660"/>
                        <a:pt x="370" y="660"/>
                        <a:pt x="378" y="660"/>
                      </a:cubicBezTo>
                      <a:cubicBezTo>
                        <a:pt x="707" y="660"/>
                        <a:pt x="756" y="45"/>
                        <a:pt x="413" y="2"/>
                      </a:cubicBezTo>
                      <a:lnTo>
                        <a:pt x="384" y="2"/>
                      </a:lnTo>
                      <a:cubicBezTo>
                        <a:pt x="373" y="1"/>
                        <a:pt x="362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AF15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Google Shape;1419;p55">
                  <a:extLst>
                    <a:ext uri="{FF2B5EF4-FFF2-40B4-BE49-F238E27FC236}">
                      <a16:creationId xmlns:a16="http://schemas.microsoft.com/office/drawing/2014/main" id="{BB664624-5A8D-B5A9-4D30-0A18A9B00327}"/>
                    </a:ext>
                  </a:extLst>
                </p:cNvPr>
                <p:cNvSpPr/>
                <p:nvPr/>
              </p:nvSpPr>
              <p:spPr>
                <a:xfrm>
                  <a:off x="4928775" y="2751125"/>
                  <a:ext cx="18875" cy="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5" h="660" extrusionOk="0">
                      <a:moveTo>
                        <a:pt x="365" y="0"/>
                      </a:moveTo>
                      <a:cubicBezTo>
                        <a:pt x="49" y="0"/>
                        <a:pt x="0" y="629"/>
                        <a:pt x="329" y="658"/>
                      </a:cubicBezTo>
                      <a:lnTo>
                        <a:pt x="358" y="658"/>
                      </a:lnTo>
                      <a:cubicBezTo>
                        <a:pt x="369" y="659"/>
                        <a:pt x="380" y="660"/>
                        <a:pt x="391" y="660"/>
                      </a:cubicBezTo>
                      <a:cubicBezTo>
                        <a:pt x="711" y="660"/>
                        <a:pt x="755" y="44"/>
                        <a:pt x="416" y="1"/>
                      </a:cubicBezTo>
                      <a:lnTo>
                        <a:pt x="387" y="1"/>
                      </a:lnTo>
                      <a:cubicBezTo>
                        <a:pt x="380" y="1"/>
                        <a:pt x="372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AF15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" name="Google Shape;1420;p55">
                  <a:extLst>
                    <a:ext uri="{FF2B5EF4-FFF2-40B4-BE49-F238E27FC236}">
                      <a16:creationId xmlns:a16="http://schemas.microsoft.com/office/drawing/2014/main" id="{B8EAFCD9-4098-BBCC-BD81-06998FA8918A}"/>
                    </a:ext>
                  </a:extLst>
                </p:cNvPr>
                <p:cNvSpPr/>
                <p:nvPr/>
              </p:nvSpPr>
              <p:spPr>
                <a:xfrm>
                  <a:off x="4636400" y="2655400"/>
                  <a:ext cx="414425" cy="29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7" h="11768" extrusionOk="0">
                      <a:moveTo>
                        <a:pt x="7518" y="1334"/>
                      </a:moveTo>
                      <a:cubicBezTo>
                        <a:pt x="9125" y="1334"/>
                        <a:pt x="10911" y="1730"/>
                        <a:pt x="12359" y="1860"/>
                      </a:cubicBezTo>
                      <a:cubicBezTo>
                        <a:pt x="10360" y="1992"/>
                        <a:pt x="8317" y="1846"/>
                        <a:pt x="6464" y="2809"/>
                      </a:cubicBezTo>
                      <a:cubicBezTo>
                        <a:pt x="5457" y="3319"/>
                        <a:pt x="4801" y="4049"/>
                        <a:pt x="4232" y="5012"/>
                      </a:cubicBezTo>
                      <a:cubicBezTo>
                        <a:pt x="3356" y="6486"/>
                        <a:pt x="2670" y="7770"/>
                        <a:pt x="1401" y="8835"/>
                      </a:cubicBezTo>
                      <a:cubicBezTo>
                        <a:pt x="2233" y="6296"/>
                        <a:pt x="2597" y="3159"/>
                        <a:pt x="5049" y="1831"/>
                      </a:cubicBezTo>
                      <a:lnTo>
                        <a:pt x="5049" y="1831"/>
                      </a:lnTo>
                      <a:lnTo>
                        <a:pt x="5034" y="1846"/>
                      </a:lnTo>
                      <a:cubicBezTo>
                        <a:pt x="5740" y="1464"/>
                        <a:pt x="6600" y="1334"/>
                        <a:pt x="7518" y="1334"/>
                      </a:cubicBezTo>
                      <a:close/>
                      <a:moveTo>
                        <a:pt x="14387" y="2225"/>
                      </a:moveTo>
                      <a:cubicBezTo>
                        <a:pt x="13979" y="5158"/>
                        <a:pt x="10550" y="7726"/>
                        <a:pt x="7909" y="8456"/>
                      </a:cubicBezTo>
                      <a:cubicBezTo>
                        <a:pt x="6916" y="8704"/>
                        <a:pt x="5895" y="8850"/>
                        <a:pt x="4859" y="8879"/>
                      </a:cubicBezTo>
                      <a:cubicBezTo>
                        <a:pt x="5968" y="8383"/>
                        <a:pt x="7019" y="7799"/>
                        <a:pt x="8040" y="7142"/>
                      </a:cubicBezTo>
                      <a:cubicBezTo>
                        <a:pt x="8278" y="6992"/>
                        <a:pt x="8193" y="6518"/>
                        <a:pt x="7951" y="6518"/>
                      </a:cubicBezTo>
                      <a:cubicBezTo>
                        <a:pt x="7912" y="6518"/>
                        <a:pt x="7868" y="6530"/>
                        <a:pt x="7821" y="6559"/>
                      </a:cubicBezTo>
                      <a:cubicBezTo>
                        <a:pt x="6522" y="7361"/>
                        <a:pt x="5224" y="8149"/>
                        <a:pt x="3779" y="8616"/>
                      </a:cubicBezTo>
                      <a:cubicBezTo>
                        <a:pt x="4888" y="7872"/>
                        <a:pt x="5793" y="6865"/>
                        <a:pt x="6420" y="5683"/>
                      </a:cubicBezTo>
                      <a:cubicBezTo>
                        <a:pt x="6536" y="5462"/>
                        <a:pt x="6370" y="5171"/>
                        <a:pt x="6192" y="5171"/>
                      </a:cubicBezTo>
                      <a:cubicBezTo>
                        <a:pt x="6124" y="5171"/>
                        <a:pt x="6054" y="5214"/>
                        <a:pt x="5997" y="5319"/>
                      </a:cubicBezTo>
                      <a:cubicBezTo>
                        <a:pt x="5165" y="6894"/>
                        <a:pt x="3969" y="7916"/>
                        <a:pt x="2524" y="8660"/>
                      </a:cubicBezTo>
                      <a:cubicBezTo>
                        <a:pt x="2845" y="8339"/>
                        <a:pt x="3152" y="8003"/>
                        <a:pt x="3414" y="7639"/>
                      </a:cubicBezTo>
                      <a:cubicBezTo>
                        <a:pt x="4348" y="6296"/>
                        <a:pt x="4742" y="4618"/>
                        <a:pt x="6172" y="3684"/>
                      </a:cubicBezTo>
                      <a:cubicBezTo>
                        <a:pt x="8638" y="2065"/>
                        <a:pt x="11673" y="2867"/>
                        <a:pt x="14387" y="2225"/>
                      </a:cubicBezTo>
                      <a:close/>
                      <a:moveTo>
                        <a:pt x="14460" y="3801"/>
                      </a:moveTo>
                      <a:cubicBezTo>
                        <a:pt x="14431" y="3874"/>
                        <a:pt x="14402" y="3947"/>
                        <a:pt x="14373" y="4034"/>
                      </a:cubicBezTo>
                      <a:lnTo>
                        <a:pt x="14358" y="4034"/>
                      </a:lnTo>
                      <a:cubicBezTo>
                        <a:pt x="13614" y="5654"/>
                        <a:pt x="12695" y="7113"/>
                        <a:pt x="11323" y="8266"/>
                      </a:cubicBezTo>
                      <a:cubicBezTo>
                        <a:pt x="9591" y="9737"/>
                        <a:pt x="7610" y="10454"/>
                        <a:pt x="5595" y="10454"/>
                      </a:cubicBezTo>
                      <a:cubicBezTo>
                        <a:pt x="4453" y="10454"/>
                        <a:pt x="3299" y="10223"/>
                        <a:pt x="2174" y="9769"/>
                      </a:cubicBezTo>
                      <a:cubicBezTo>
                        <a:pt x="4990" y="9200"/>
                        <a:pt x="7850" y="9608"/>
                        <a:pt x="10448" y="8003"/>
                      </a:cubicBezTo>
                      <a:cubicBezTo>
                        <a:pt x="12009" y="7040"/>
                        <a:pt x="13658" y="5567"/>
                        <a:pt x="14460" y="3801"/>
                      </a:cubicBezTo>
                      <a:close/>
                      <a:moveTo>
                        <a:pt x="7322" y="0"/>
                      </a:moveTo>
                      <a:cubicBezTo>
                        <a:pt x="7043" y="0"/>
                        <a:pt x="6766" y="15"/>
                        <a:pt x="6493" y="51"/>
                      </a:cubicBezTo>
                      <a:cubicBezTo>
                        <a:pt x="1707" y="664"/>
                        <a:pt x="1663" y="5844"/>
                        <a:pt x="102" y="9302"/>
                      </a:cubicBezTo>
                      <a:cubicBezTo>
                        <a:pt x="58" y="9404"/>
                        <a:pt x="44" y="9506"/>
                        <a:pt x="44" y="9608"/>
                      </a:cubicBezTo>
                      <a:cubicBezTo>
                        <a:pt x="0" y="9886"/>
                        <a:pt x="117" y="10148"/>
                        <a:pt x="336" y="10294"/>
                      </a:cubicBezTo>
                      <a:cubicBezTo>
                        <a:pt x="2006" y="11276"/>
                        <a:pt x="3783" y="11768"/>
                        <a:pt x="5538" y="11768"/>
                      </a:cubicBezTo>
                      <a:cubicBezTo>
                        <a:pt x="7800" y="11768"/>
                        <a:pt x="10028" y="10952"/>
                        <a:pt x="11951" y="9317"/>
                      </a:cubicBezTo>
                      <a:cubicBezTo>
                        <a:pt x="13629" y="7887"/>
                        <a:pt x="14694" y="6019"/>
                        <a:pt x="15555" y="4005"/>
                      </a:cubicBezTo>
                      <a:cubicBezTo>
                        <a:pt x="15978" y="3013"/>
                        <a:pt x="16576" y="1773"/>
                        <a:pt x="15482" y="970"/>
                      </a:cubicBezTo>
                      <a:cubicBezTo>
                        <a:pt x="14908" y="551"/>
                        <a:pt x="13982" y="496"/>
                        <a:pt x="13111" y="496"/>
                      </a:cubicBezTo>
                      <a:cubicBezTo>
                        <a:pt x="12800" y="496"/>
                        <a:pt x="12496" y="503"/>
                        <a:pt x="12218" y="503"/>
                      </a:cubicBezTo>
                      <a:cubicBezTo>
                        <a:pt x="12027" y="503"/>
                        <a:pt x="11849" y="500"/>
                        <a:pt x="11688" y="489"/>
                      </a:cubicBezTo>
                      <a:cubicBezTo>
                        <a:pt x="10282" y="403"/>
                        <a:pt x="8764" y="0"/>
                        <a:pt x="73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FF714A8-BAAC-6138-6126-22D0E60640EB}"/>
              </a:ext>
            </a:extLst>
          </p:cNvPr>
          <p:cNvSpPr txBox="1"/>
          <p:nvPr/>
        </p:nvSpPr>
        <p:spPr>
          <a:xfrm>
            <a:off x="7214505" y="1318828"/>
            <a:ext cx="2808594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Lebih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dari</a:t>
            </a:r>
            <a:r>
              <a:rPr lang="en-US" sz="2000" b="1" dirty="0">
                <a:solidFill>
                  <a:schemeClr val="bg1"/>
                </a:solidFill>
              </a:rPr>
              <a:t> 30 </a:t>
            </a:r>
            <a:r>
              <a:rPr lang="en-US" sz="2000" b="1" dirty="0" err="1">
                <a:solidFill>
                  <a:schemeClr val="bg1"/>
                </a:solidFill>
              </a:rPr>
              <a:t>tahun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15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ctrTitle"/>
          </p:nvPr>
        </p:nvSpPr>
        <p:spPr>
          <a:xfrm>
            <a:off x="944193" y="2140246"/>
            <a:ext cx="74368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br>
              <a:rPr lang="en-US" sz="4800" dirty="0">
                <a:latin typeface="Tw Cen MT" panose="020B0602020104020603" pitchFamily="34" charset="0"/>
              </a:rPr>
            </a:br>
            <a:r>
              <a:rPr lang="en-US" sz="4800" dirty="0" err="1">
                <a:latin typeface="Tw Cen MT" panose="020B0602020104020603" pitchFamily="34" charset="0"/>
              </a:rPr>
              <a:t>Sudah</a:t>
            </a:r>
            <a:r>
              <a:rPr lang="en-US" sz="4800" dirty="0">
                <a:latin typeface="Tw Cen MT" panose="020B0602020104020603" pitchFamily="34" charset="0"/>
              </a:rPr>
              <a:t> </a:t>
            </a:r>
            <a:r>
              <a:rPr lang="en-US" sz="4800" dirty="0" err="1">
                <a:latin typeface="Tw Cen MT" panose="020B0602020104020603" pitchFamily="34" charset="0"/>
              </a:rPr>
              <a:t>Efektif</a:t>
            </a:r>
            <a:r>
              <a:rPr lang="en-US" sz="4800" dirty="0">
                <a:latin typeface="Tw Cen MT" panose="020B0602020104020603" pitchFamily="34" charset="0"/>
              </a:rPr>
              <a:t> dan </a:t>
            </a:r>
            <a:r>
              <a:rPr lang="en-US" sz="4800" dirty="0" err="1">
                <a:latin typeface="Tw Cen MT" panose="020B0602020104020603" pitchFamily="34" charset="0"/>
              </a:rPr>
              <a:t>Efisienkah</a:t>
            </a:r>
            <a:r>
              <a:rPr lang="en-US" sz="4800" dirty="0">
                <a:latin typeface="Tw Cen MT" panose="020B0602020104020603" pitchFamily="34" charset="0"/>
              </a:rPr>
              <a:t> </a:t>
            </a:r>
            <a:r>
              <a:rPr lang="en-US" sz="4800" dirty="0" err="1">
                <a:latin typeface="Tw Cen MT" panose="020B0602020104020603" pitchFamily="34" charset="0"/>
              </a:rPr>
              <a:t>Manajemen</a:t>
            </a:r>
            <a:r>
              <a:rPr lang="en-US" sz="4800" dirty="0">
                <a:latin typeface="Tw Cen MT" panose="020B0602020104020603" pitchFamily="34" charset="0"/>
              </a:rPr>
              <a:t> </a:t>
            </a:r>
            <a:r>
              <a:rPr lang="en-US" sz="4800" dirty="0" err="1">
                <a:latin typeface="Tw Cen MT" panose="020B0602020104020603" pitchFamily="34" charset="0"/>
              </a:rPr>
              <a:t>Kanker</a:t>
            </a:r>
            <a:r>
              <a:rPr lang="en-US" sz="4800" dirty="0">
                <a:latin typeface="Tw Cen MT" panose="020B0602020104020603" pitchFamily="34" charset="0"/>
              </a:rPr>
              <a:t> </a:t>
            </a:r>
            <a:r>
              <a:rPr lang="en-US" sz="4800" dirty="0" err="1">
                <a:latin typeface="Tw Cen MT" panose="020B0602020104020603" pitchFamily="34" charset="0"/>
              </a:rPr>
              <a:t>Payudara</a:t>
            </a:r>
            <a:r>
              <a:rPr lang="en-US" sz="4800" dirty="0">
                <a:latin typeface="Tw Cen MT" panose="020B0602020104020603" pitchFamily="34" charset="0"/>
              </a:rPr>
              <a:t> di Indonesia?</a:t>
            </a:r>
            <a:endParaRPr sz="4800" b="1" dirty="0">
              <a:solidFill>
                <a:srgbClr val="00CC99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64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E9FB8E-AFE4-D678-A25B-887C6CC998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FA593-D080-66E2-6CC4-EFF8DC8FBB8A}"/>
              </a:ext>
            </a:extLst>
          </p:cNvPr>
          <p:cNvSpPr txBox="1"/>
          <p:nvPr/>
        </p:nvSpPr>
        <p:spPr>
          <a:xfrm>
            <a:off x="2319867" y="541867"/>
            <a:ext cx="75522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Program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Kemenkes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RI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belum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pernah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memprioritaskan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kanker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payudara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hingga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tahun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2022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ini</a:t>
            </a:r>
            <a:endParaRPr lang="en-US" sz="3200" b="1" dirty="0">
              <a:solidFill>
                <a:schemeClr val="bg1"/>
              </a:solidFill>
              <a:latin typeface="Tw Cen MT" panose="020B0602020104020603" pitchFamily="34" charset="77"/>
            </a:endParaRPr>
          </a:p>
          <a:p>
            <a:endParaRPr lang="en-US" sz="3200" b="1" dirty="0">
              <a:solidFill>
                <a:schemeClr val="bg1"/>
              </a:solidFill>
              <a:latin typeface="Tw Cen MT" panose="020B0602020104020603" pitchFamily="34" charset="77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Belum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jelas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program yang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akan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dilakukan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yang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mencakup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prevensi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hingga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terapi</a:t>
            </a:r>
            <a:endParaRPr lang="en-US" sz="3200" b="1" dirty="0">
              <a:solidFill>
                <a:schemeClr val="bg1"/>
              </a:solidFill>
              <a:latin typeface="Tw Cen MT" panose="020B0602020104020603" pitchFamily="34" charset="77"/>
            </a:endParaRPr>
          </a:p>
          <a:p>
            <a:endParaRPr lang="en-US" sz="3200" b="1" dirty="0">
              <a:solidFill>
                <a:schemeClr val="bg1"/>
              </a:solidFill>
              <a:latin typeface="Tw Cen MT" panose="020B0602020104020603" pitchFamily="34" charset="77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BPJS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belum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memberikan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penjaminan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tindakan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diagnosis dan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terapi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kanker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payudara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sesuai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standar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w Cen MT" panose="020B0602020104020603" pitchFamily="34" charset="77"/>
              </a:rPr>
              <a:t>terkini</a:t>
            </a:r>
            <a:r>
              <a:rPr lang="en-US" sz="3200" b="1" dirty="0">
                <a:solidFill>
                  <a:schemeClr val="bg1"/>
                </a:solidFill>
                <a:latin typeface="Tw Cen MT" panose="020B06020201040206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720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214C7-6986-46DD-81F7-BFACCA425C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733" b="1" i="0" u="none" strike="noStrike" kern="1200" cap="none" spc="0" normalizeH="0" baseline="0" noProof="0" smtClean="0">
                <a:ln>
                  <a:noFill/>
                </a:ln>
                <a:solidFill>
                  <a:srgbClr val="93783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Parisienne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" sz="1733" b="1" i="0" u="none" strike="noStrike" kern="1200" cap="none" spc="0" normalizeH="0" baseline="0" noProof="0">
              <a:ln>
                <a:noFill/>
              </a:ln>
              <a:solidFill>
                <a:srgbClr val="93783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Parisienne"/>
            </a:endParaRPr>
          </a:p>
        </p:txBody>
      </p:sp>
      <p:sp>
        <p:nvSpPr>
          <p:cNvPr id="7" name="Google Shape;183;p2">
            <a:extLst>
              <a:ext uri="{FF2B5EF4-FFF2-40B4-BE49-F238E27FC236}">
                <a16:creationId xmlns:a16="http://schemas.microsoft.com/office/drawing/2014/main" id="{2FF40295-B49C-4A92-9F08-D5ED2DF07AB2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7116417" cy="869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C3D"/>
              </a:buClr>
              <a:buSzPts val="3600"/>
              <a:buFont typeface="Feder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C3C3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Federo"/>
                <a:cs typeface="Calibri" panose="020F0502020204030204" pitchFamily="34" charset="0"/>
                <a:sym typeface="Federo"/>
              </a:rPr>
              <a:t>	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Federo"/>
                <a:cs typeface="Calibri" panose="020F0502020204030204" pitchFamily="34" charset="0"/>
                <a:sym typeface="Federo"/>
              </a:rPr>
              <a:t>Perbaikan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Federo"/>
                <a:cs typeface="Calibri" panose="020F0502020204030204" pitchFamily="34" charset="0"/>
                <a:sym typeface="Federo"/>
              </a:rPr>
              <a:t> yang Harus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Federo"/>
                <a:cs typeface="Calibri" panose="020F0502020204030204" pitchFamily="34" charset="0"/>
                <a:sym typeface="Federo"/>
              </a:rPr>
              <a:t>Dilakukan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Federo"/>
              <a:cs typeface="Calibri" panose="020F0502020204030204" pitchFamily="34" charset="0"/>
              <a:sym typeface="Federo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5ED7CCEB-4D64-4ECA-B0DB-7E5C00E8A303}"/>
              </a:ext>
            </a:extLst>
          </p:cNvPr>
          <p:cNvSpPr txBox="1">
            <a:spLocks/>
          </p:cNvSpPr>
          <p:nvPr/>
        </p:nvSpPr>
        <p:spPr>
          <a:xfrm>
            <a:off x="2169281" y="1840936"/>
            <a:ext cx="3101009" cy="73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C3D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Prevensi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E5AE063-4FC0-4F0A-9B6E-058ADA489820}"/>
              </a:ext>
            </a:extLst>
          </p:cNvPr>
          <p:cNvSpPr txBox="1">
            <a:spLocks/>
          </p:cNvSpPr>
          <p:nvPr/>
        </p:nvSpPr>
        <p:spPr>
          <a:xfrm>
            <a:off x="7620527" y="1840936"/>
            <a:ext cx="2460369" cy="73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C3D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Skrining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0D5E9F4-5CC4-4F34-863F-76AE74A2187B}"/>
              </a:ext>
            </a:extLst>
          </p:cNvPr>
          <p:cNvSpPr txBox="1">
            <a:spLocks/>
          </p:cNvSpPr>
          <p:nvPr/>
        </p:nvSpPr>
        <p:spPr>
          <a:xfrm>
            <a:off x="7474223" y="3919665"/>
            <a:ext cx="3101009" cy="73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C3D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Diagnosis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dini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C304390E-A73C-4BF5-B922-E573FD356842}"/>
              </a:ext>
            </a:extLst>
          </p:cNvPr>
          <p:cNvSpPr txBox="1">
            <a:spLocks/>
          </p:cNvSpPr>
          <p:nvPr/>
        </p:nvSpPr>
        <p:spPr>
          <a:xfrm>
            <a:off x="2032000" y="3556000"/>
            <a:ext cx="3696119" cy="13494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C3C3D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Pengobatan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yang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memadai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sesuai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standar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76F5A10-E124-CDAF-913E-C3837E37CCC5}"/>
              </a:ext>
            </a:extLst>
          </p:cNvPr>
          <p:cNvSpPr/>
          <p:nvPr/>
        </p:nvSpPr>
        <p:spPr>
          <a:xfrm rot="5400000">
            <a:off x="8345234" y="3055812"/>
            <a:ext cx="978408" cy="380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72504E1-2C33-5009-11CD-92A85E37D378}"/>
              </a:ext>
            </a:extLst>
          </p:cNvPr>
          <p:cNvSpPr/>
          <p:nvPr/>
        </p:nvSpPr>
        <p:spPr>
          <a:xfrm>
            <a:off x="6095704" y="212442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289D38AB-D2D5-90F5-6EC3-F2131ACDD324}"/>
              </a:ext>
            </a:extLst>
          </p:cNvPr>
          <p:cNvSpPr/>
          <p:nvPr/>
        </p:nvSpPr>
        <p:spPr>
          <a:xfrm rot="10800000">
            <a:off x="6095704" y="4095176"/>
            <a:ext cx="978408" cy="3805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94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2BF001-9510-D680-CCF4-55EA1CDC30D6}"/>
              </a:ext>
            </a:extLst>
          </p:cNvPr>
          <p:cNvGrpSpPr/>
          <p:nvPr/>
        </p:nvGrpSpPr>
        <p:grpSpPr>
          <a:xfrm>
            <a:off x="0" y="0"/>
            <a:ext cx="7659757" cy="6858000"/>
            <a:chOff x="0" y="0"/>
            <a:chExt cx="12192000" cy="6188765"/>
          </a:xfrm>
        </p:grpSpPr>
        <p:pic>
          <p:nvPicPr>
            <p:cNvPr id="3" name="Picture 2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6742AC29-18C8-B3B5-F400-2314D8868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2192000" cy="618876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7CF3254-04A4-1969-32E1-AF654E5E11E7}"/>
                </a:ext>
              </a:extLst>
            </p:cNvPr>
            <p:cNvSpPr/>
            <p:nvPr/>
          </p:nvSpPr>
          <p:spPr>
            <a:xfrm>
              <a:off x="6891131" y="2637183"/>
              <a:ext cx="4969566" cy="3101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6" name="Title 4">
            <a:extLst>
              <a:ext uri="{FF2B5EF4-FFF2-40B4-BE49-F238E27FC236}">
                <a16:creationId xmlns:a16="http://schemas.microsoft.com/office/drawing/2014/main" id="{0A0CE01A-33A6-0727-C139-06504BF420FD}"/>
              </a:ext>
            </a:extLst>
          </p:cNvPr>
          <p:cNvSpPr txBox="1">
            <a:spLocks/>
          </p:cNvSpPr>
          <p:nvPr/>
        </p:nvSpPr>
        <p:spPr>
          <a:xfrm>
            <a:off x="4899415" y="3199645"/>
            <a:ext cx="7089770" cy="2147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9866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cramento"/>
              <a:buNone/>
              <a:defRPr sz="6933" b="0" i="0" u="none" strike="noStrike" cap="none">
                <a:solidFill>
                  <a:schemeClr val="dk1"/>
                </a:solidFill>
                <a:latin typeface="Sacramento"/>
                <a:ea typeface="Sacramento"/>
                <a:cs typeface="Sacramento"/>
                <a:sym typeface="Sacramento"/>
              </a:defRPr>
            </a:lvl9pPr>
          </a:lstStyle>
          <a:p>
            <a:r>
              <a:rPr lang="en-US" sz="32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Penanganan</a:t>
            </a:r>
            <a:r>
              <a:rPr lang="en-US" sz="32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Kanker</a:t>
            </a:r>
            <a:r>
              <a:rPr lang="en-US" sz="32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Payudara</a:t>
            </a:r>
            <a:r>
              <a:rPr lang="en-US" sz="32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sesuai</a:t>
            </a:r>
            <a:r>
              <a:rPr lang="en-US" sz="32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standar</a:t>
            </a:r>
            <a:r>
              <a:rPr lang="en-US" sz="32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keilmuan</a:t>
            </a:r>
            <a:r>
              <a:rPr lang="en-US" sz="32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terkini</a:t>
            </a:r>
            <a:r>
              <a:rPr lang="en-US" sz="32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adalah</a:t>
            </a:r>
            <a:r>
              <a:rPr lang="en-US" sz="32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berdasarkan</a:t>
            </a:r>
            <a:endParaRPr lang="en-US" sz="3200" b="1" kern="0" dirty="0">
              <a:solidFill>
                <a:srgbClr val="02645B"/>
              </a:solidFill>
              <a:latin typeface="Tw Cen MT" panose="020B0602020104020603" pitchFamily="34" charset="0"/>
              <a:cs typeface="Calibri" panose="020F0502020204030204" pitchFamily="34" charset="0"/>
            </a:endParaRPr>
          </a:p>
          <a:p>
            <a:r>
              <a:rPr lang="en-US" sz="3600" b="1" kern="0" dirty="0">
                <a:solidFill>
                  <a:srgbClr val="990033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Stadium</a:t>
            </a:r>
            <a:r>
              <a:rPr lang="en-US" sz="32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dan </a:t>
            </a:r>
            <a:r>
              <a:rPr lang="en-US" sz="3600" b="1" kern="0" dirty="0">
                <a:solidFill>
                  <a:srgbClr val="990033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Sifat </a:t>
            </a:r>
            <a:r>
              <a:rPr lang="en-US" sz="3600" b="1" kern="0" dirty="0" err="1">
                <a:solidFill>
                  <a:srgbClr val="990033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Biologi</a:t>
            </a:r>
            <a:r>
              <a:rPr lang="en-US" sz="3600" b="1" kern="0" dirty="0">
                <a:solidFill>
                  <a:srgbClr val="990033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kanker</a:t>
            </a:r>
            <a:r>
              <a:rPr lang="en-US" sz="3200" b="1" kern="0" dirty="0">
                <a:solidFill>
                  <a:srgbClr val="02645B"/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B6185EAE-1AC2-A904-77E5-52EEDD5480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5477" flipH="1">
            <a:off x="6880143" y="-175467"/>
            <a:ext cx="5381743" cy="35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0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onso template">
  <a:themeElements>
    <a:clrScheme name="Custom 347">
      <a:dk1>
        <a:srgbClr val="410433"/>
      </a:dk1>
      <a:lt1>
        <a:srgbClr val="FFFFFF"/>
      </a:lt1>
      <a:dk2>
        <a:srgbClr val="9C9194"/>
      </a:dk2>
      <a:lt2>
        <a:srgbClr val="EBE7E4"/>
      </a:lt2>
      <a:accent1>
        <a:srgbClr val="77063F"/>
      </a:accent1>
      <a:accent2>
        <a:srgbClr val="AC0C5C"/>
      </a:accent2>
      <a:accent3>
        <a:srgbClr val="C7284F"/>
      </a:accent3>
      <a:accent4>
        <a:srgbClr val="FF7154"/>
      </a:accent4>
      <a:accent5>
        <a:srgbClr val="FF963C"/>
      </a:accent5>
      <a:accent6>
        <a:srgbClr val="FAC12B"/>
      </a:accent6>
      <a:hlink>
        <a:srgbClr val="77063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Red Violet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</TotalTime>
  <Words>1001</Words>
  <Application>Microsoft Office PowerPoint</Application>
  <PresentationFormat>Widescreen</PresentationFormat>
  <Paragraphs>173</Paragraphs>
  <Slides>31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Amasis MT Pro Black</vt:lpstr>
      <vt:lpstr>Arial</vt:lpstr>
      <vt:lpstr>Arial Black</vt:lpstr>
      <vt:lpstr>Calibri</vt:lpstr>
      <vt:lpstr>Calibri Light</vt:lpstr>
      <vt:lpstr>Federo</vt:lpstr>
      <vt:lpstr>Fira Sans Light</vt:lpstr>
      <vt:lpstr>Fira Sans SemiBold</vt:lpstr>
      <vt:lpstr>Sacramento</vt:lpstr>
      <vt:lpstr>Tw Cen MT</vt:lpstr>
      <vt:lpstr>Wingdings</vt:lpstr>
      <vt:lpstr>Office Theme</vt:lpstr>
      <vt:lpstr>Alonso template</vt:lpstr>
      <vt:lpstr>1_Office Theme</vt:lpstr>
      <vt:lpstr>The More Efficient and Effective Breast Tumor Management, and The Importance of Minimally Invasive Procedure  (Core Biospy, VABB, VAE)</vt:lpstr>
      <vt:lpstr>PowerPoint Presentation</vt:lpstr>
      <vt:lpstr>PowerPoint Presentation</vt:lpstr>
      <vt:lpstr>PowerPoint Presentation</vt:lpstr>
      <vt:lpstr>PowerPoint Presentation</vt:lpstr>
      <vt:lpstr> Sudah Efektif dan Efisienkah Manajemen Kanker Payudara di Indonesia?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Perkembangan Lebih Lanjut Tindakan Minimal Invasif Pada Tumor/ Kanker Payudara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More Efficient and Effective Breast Tumor Management, and The Importance of Minimally Invasive Procedure (Core Biospy, VABB, VAE)</dc:title>
  <dc:creator>didabriani</dc:creator>
  <cp:lastModifiedBy>Daniel T Christopher Sirait</cp:lastModifiedBy>
  <cp:revision>18</cp:revision>
  <dcterms:created xsi:type="dcterms:W3CDTF">2022-10-16T10:38:25Z</dcterms:created>
  <dcterms:modified xsi:type="dcterms:W3CDTF">2022-10-21T04:37:24Z</dcterms:modified>
</cp:coreProperties>
</file>